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57" r:id="rId4"/>
    <p:sldId id="263" r:id="rId5"/>
    <p:sldId id="297" r:id="rId6"/>
    <p:sldId id="258" r:id="rId7"/>
    <p:sldId id="268" r:id="rId8"/>
    <p:sldId id="289" r:id="rId9"/>
    <p:sldId id="290" r:id="rId10"/>
    <p:sldId id="259" r:id="rId11"/>
    <p:sldId id="273" r:id="rId12"/>
    <p:sldId id="291" r:id="rId13"/>
    <p:sldId id="292" r:id="rId14"/>
    <p:sldId id="293" r:id="rId15"/>
    <p:sldId id="260" r:id="rId16"/>
    <p:sldId id="278" r:id="rId17"/>
    <p:sldId id="294" r:id="rId18"/>
    <p:sldId id="295" r:id="rId19"/>
    <p:sldId id="296" r:id="rId20"/>
    <p:sldId id="287" r:id="rId21"/>
  </p:sldIdLst>
  <p:sldSz cx="9144000" cy="5141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D53E"/>
    <a:srgbClr val="E54B81"/>
    <a:srgbClr val="594D7B"/>
    <a:srgbClr val="C09CC2"/>
    <a:srgbClr val="56ABDD"/>
    <a:srgbClr val="F6B53E"/>
    <a:srgbClr val="FF3E3E"/>
    <a:srgbClr val="3B3B3B"/>
    <a:srgbClr val="C7C4C4"/>
    <a:srgbClr val="175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5977F8-01DA-6245-B816-A1C9D4CDC850}" v="141" dt="2021-12-20T00:25:07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49" autoAdjust="0"/>
    <p:restoredTop sz="94703"/>
  </p:normalViewPr>
  <p:slideViewPr>
    <p:cSldViewPr showGuides="1">
      <p:cViewPr varScale="1">
        <p:scale>
          <a:sx n="162" d="100"/>
          <a:sy n="162" d="100"/>
        </p:scale>
        <p:origin x="192" y="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2" d="100"/>
          <a:sy n="102" d="100"/>
        </p:scale>
        <p:origin x="38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Keyan" userId="0f80fd96-24ec-4037-af3d-7af213b5da72" providerId="ADAL" clId="{845977F8-01DA-6245-B816-A1C9D4CDC850}"/>
    <pc:docChg chg="undo custSel addSld delSld modSld modMainMaster">
      <pc:chgData name="Chen, Keyan" userId="0f80fd96-24ec-4037-af3d-7af213b5da72" providerId="ADAL" clId="{845977F8-01DA-6245-B816-A1C9D4CDC850}" dt="2021-12-20T01:53:12.410" v="745" actId="20577"/>
      <pc:docMkLst>
        <pc:docMk/>
      </pc:docMkLst>
      <pc:sldChg chg="addSp delSp modSp mod modTransition">
        <pc:chgData name="Chen, Keyan" userId="0f80fd96-24ec-4037-af3d-7af213b5da72" providerId="ADAL" clId="{845977F8-01DA-6245-B816-A1C9D4CDC850}" dt="2021-12-19T23:31:44.553" v="677"/>
        <pc:sldMkLst>
          <pc:docMk/>
          <pc:sldMk cId="0" sldId="256"/>
        </pc:sldMkLst>
        <pc:spChg chg="add del mod">
          <ac:chgData name="Chen, Keyan" userId="0f80fd96-24ec-4037-af3d-7af213b5da72" providerId="ADAL" clId="{845977F8-01DA-6245-B816-A1C9D4CDC850}" dt="2021-12-19T17:39:43.448" v="51"/>
          <ac:spMkLst>
            <pc:docMk/>
            <pc:sldMk cId="0" sldId="256"/>
            <ac:spMk id="2" creationId="{7553A7CB-714B-3E45-84C5-96A2998F4FEB}"/>
          </ac:spMkLst>
        </pc:spChg>
        <pc:spChg chg="add del mod">
          <ac:chgData name="Chen, Keyan" userId="0f80fd96-24ec-4037-af3d-7af213b5da72" providerId="ADAL" clId="{845977F8-01DA-6245-B816-A1C9D4CDC850}" dt="2021-12-19T23:31:44.553" v="677"/>
          <ac:spMkLst>
            <pc:docMk/>
            <pc:sldMk cId="0" sldId="256"/>
            <ac:spMk id="2" creationId="{E7D1048A-310B-B04C-8707-DC3AE8853B52}"/>
          </ac:spMkLst>
        </pc:spChg>
        <pc:spChg chg="mod">
          <ac:chgData name="Chen, Keyan" userId="0f80fd96-24ec-4037-af3d-7af213b5da72" providerId="ADAL" clId="{845977F8-01DA-6245-B816-A1C9D4CDC850}" dt="2021-12-19T17:38:10.071" v="31" actId="1076"/>
          <ac:spMkLst>
            <pc:docMk/>
            <pc:sldMk cId="0" sldId="256"/>
            <ac:spMk id="2195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36:18.024" v="17" actId="20577"/>
          <ac:spMkLst>
            <pc:docMk/>
            <pc:sldMk cId="0" sldId="256"/>
            <ac:spMk id="2196" creationId="{00000000-0000-0000-0000-000000000000}"/>
          </ac:spMkLst>
        </pc:spChg>
        <pc:spChg chg="del mod">
          <ac:chgData name="Chen, Keyan" userId="0f80fd96-24ec-4037-af3d-7af213b5da72" providerId="ADAL" clId="{845977F8-01DA-6245-B816-A1C9D4CDC850}" dt="2021-12-19T17:37:54.812" v="29"/>
          <ac:spMkLst>
            <pc:docMk/>
            <pc:sldMk cId="0" sldId="256"/>
            <ac:spMk id="2198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37:52.269" v="27" actId="1076"/>
          <ac:spMkLst>
            <pc:docMk/>
            <pc:sldMk cId="0" sldId="256"/>
            <ac:spMk id="2284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37:52.269" v="27" actId="1076"/>
          <ac:spMkLst>
            <pc:docMk/>
            <pc:sldMk cId="0" sldId="256"/>
            <ac:spMk id="2286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37:52.269" v="27" actId="1076"/>
          <ac:spMkLst>
            <pc:docMk/>
            <pc:sldMk cId="0" sldId="256"/>
            <ac:spMk id="2287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38:05.549" v="30" actId="1076"/>
          <ac:spMkLst>
            <pc:docMk/>
            <pc:sldMk cId="0" sldId="256"/>
            <ac:spMk id="2294" creationId="{00000000-0000-0000-0000-000000000000}"/>
          </ac:spMkLst>
        </pc:spChg>
        <pc:grpChg chg="mod">
          <ac:chgData name="Chen, Keyan" userId="0f80fd96-24ec-4037-af3d-7af213b5da72" providerId="ADAL" clId="{845977F8-01DA-6245-B816-A1C9D4CDC850}" dt="2021-12-19T17:37:52.269" v="27" actId="1076"/>
          <ac:grpSpMkLst>
            <pc:docMk/>
            <pc:sldMk cId="0" sldId="256"/>
            <ac:grpSpMk id="2290" creationId="{00000000-0000-0000-0000-000000000000}"/>
          </ac:grpSpMkLst>
        </pc:grpChg>
        <pc:grpChg chg="mod">
          <ac:chgData name="Chen, Keyan" userId="0f80fd96-24ec-4037-af3d-7af213b5da72" providerId="ADAL" clId="{845977F8-01DA-6245-B816-A1C9D4CDC850}" dt="2021-12-19T17:37:52.269" v="27" actId="1076"/>
          <ac:grpSpMkLst>
            <pc:docMk/>
            <pc:sldMk cId="0" sldId="256"/>
            <ac:grpSpMk id="2293" creationId="{00000000-0000-0000-0000-000000000000}"/>
          </ac:grpSpMkLst>
        </pc:grpChg>
      </pc:sldChg>
      <pc:sldChg chg="delSp modSp modTransition">
        <pc:chgData name="Chen, Keyan" userId="0f80fd96-24ec-4037-af3d-7af213b5da72" providerId="ADAL" clId="{845977F8-01DA-6245-B816-A1C9D4CDC850}" dt="2021-12-19T23:30:08.177" v="673"/>
        <pc:sldMkLst>
          <pc:docMk/>
          <pc:sldMk cId="0" sldId="257"/>
        </pc:sldMkLst>
        <pc:spChg chg="mod">
          <ac:chgData name="Chen, Keyan" userId="0f80fd96-24ec-4037-af3d-7af213b5da72" providerId="ADAL" clId="{845977F8-01DA-6245-B816-A1C9D4CDC850}" dt="2021-12-19T17:50:59.217" v="192" actId="1076"/>
          <ac:spMkLst>
            <pc:docMk/>
            <pc:sldMk cId="0" sldId="257"/>
            <ac:spMk id="6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0:49.724" v="189" actId="478"/>
          <ac:spMkLst>
            <pc:docMk/>
            <pc:sldMk cId="0" sldId="257"/>
            <ac:spMk id="63" creationId="{00000000-0000-0000-0000-000000000000}"/>
          </ac:spMkLst>
        </pc:spChg>
      </pc:sldChg>
      <pc:sldChg chg="delSp modSp modTransition">
        <pc:chgData name="Chen, Keyan" userId="0f80fd96-24ec-4037-af3d-7af213b5da72" providerId="ADAL" clId="{845977F8-01DA-6245-B816-A1C9D4CDC850}" dt="2021-12-19T23:30:08.177" v="673"/>
        <pc:sldMkLst>
          <pc:docMk/>
          <pc:sldMk cId="0" sldId="258"/>
        </pc:sldMkLst>
        <pc:spChg chg="mod">
          <ac:chgData name="Chen, Keyan" userId="0f80fd96-24ec-4037-af3d-7af213b5da72" providerId="ADAL" clId="{845977F8-01DA-6245-B816-A1C9D4CDC850}" dt="2021-12-19T18:06:37.800" v="245" actId="1076"/>
          <ac:spMkLst>
            <pc:docMk/>
            <pc:sldMk cId="0" sldId="258"/>
            <ac:spMk id="6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06:32.510" v="244" actId="478"/>
          <ac:spMkLst>
            <pc:docMk/>
            <pc:sldMk cId="0" sldId="258"/>
            <ac:spMk id="63" creationId="{00000000-0000-0000-0000-000000000000}"/>
          </ac:spMkLst>
        </pc:spChg>
      </pc:sldChg>
      <pc:sldChg chg="delSp modSp mod modTransition">
        <pc:chgData name="Chen, Keyan" userId="0f80fd96-24ec-4037-af3d-7af213b5da72" providerId="ADAL" clId="{845977F8-01DA-6245-B816-A1C9D4CDC850}" dt="2021-12-19T23:30:08.177" v="673"/>
        <pc:sldMkLst>
          <pc:docMk/>
          <pc:sldMk cId="0" sldId="259"/>
        </pc:sldMkLst>
        <pc:spChg chg="mod">
          <ac:chgData name="Chen, Keyan" userId="0f80fd96-24ec-4037-af3d-7af213b5da72" providerId="ADAL" clId="{845977F8-01DA-6245-B816-A1C9D4CDC850}" dt="2021-12-19T18:23:14.928" v="331" actId="1076"/>
          <ac:spMkLst>
            <pc:docMk/>
            <pc:sldMk cId="0" sldId="259"/>
            <ac:spMk id="6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00.622" v="313" actId="478"/>
          <ac:spMkLst>
            <pc:docMk/>
            <pc:sldMk cId="0" sldId="259"/>
            <ac:spMk id="63" creationId="{00000000-0000-0000-0000-000000000000}"/>
          </ac:spMkLst>
        </pc:spChg>
      </pc:sldChg>
      <pc:sldChg chg="delSp modSp mod modTransition">
        <pc:chgData name="Chen, Keyan" userId="0f80fd96-24ec-4037-af3d-7af213b5da72" providerId="ADAL" clId="{845977F8-01DA-6245-B816-A1C9D4CDC850}" dt="2021-12-19T23:30:08.177" v="673"/>
        <pc:sldMkLst>
          <pc:docMk/>
          <pc:sldMk cId="0" sldId="260"/>
        </pc:sldMkLst>
        <pc:spChg chg="mod">
          <ac:chgData name="Chen, Keyan" userId="0f80fd96-24ec-4037-af3d-7af213b5da72" providerId="ADAL" clId="{845977F8-01DA-6245-B816-A1C9D4CDC850}" dt="2021-12-19T18:38:35.387" v="462" actId="1076"/>
          <ac:spMkLst>
            <pc:docMk/>
            <pc:sldMk cId="0" sldId="260"/>
            <ac:spMk id="6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37:44.976" v="442" actId="478"/>
          <ac:spMkLst>
            <pc:docMk/>
            <pc:sldMk cId="0" sldId="260"/>
            <ac:spMk id="63" creationId="{00000000-0000-0000-0000-000000000000}"/>
          </ac:spMkLst>
        </pc:spChg>
      </pc:sldChg>
      <pc:sldChg chg="addSp delSp modSp mod modTransition">
        <pc:chgData name="Chen, Keyan" userId="0f80fd96-24ec-4037-af3d-7af213b5da72" providerId="ADAL" clId="{845977F8-01DA-6245-B816-A1C9D4CDC850}" dt="2021-12-19T23:30:08.177" v="673"/>
        <pc:sldMkLst>
          <pc:docMk/>
          <pc:sldMk cId="0" sldId="261"/>
        </pc:sldMkLst>
        <pc:spChg chg="add del mod">
          <ac:chgData name="Chen, Keyan" userId="0f80fd96-24ec-4037-af3d-7af213b5da72" providerId="ADAL" clId="{845977F8-01DA-6245-B816-A1C9D4CDC850}" dt="2021-12-19T17:47:25.479" v="119" actId="478"/>
          <ac:spMkLst>
            <pc:docMk/>
            <pc:sldMk cId="0" sldId="261"/>
            <ac:spMk id="2" creationId="{265C5EC1-FE55-6343-884B-DA7A5D903317}"/>
          </ac:spMkLst>
        </pc:spChg>
        <pc:spChg chg="mod">
          <ac:chgData name="Chen, Keyan" userId="0f80fd96-24ec-4037-af3d-7af213b5da72" providerId="ADAL" clId="{845977F8-01DA-6245-B816-A1C9D4CDC850}" dt="2021-12-19T17:41:28.165" v="68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41:16.125" v="65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43:15.848" v="111" actId="1076"/>
          <ac:spMkLst>
            <pc:docMk/>
            <pc:sldMk cId="0" sldId="261"/>
            <ac:spMk id="19" creationId="{00000000-0000-0000-0000-000000000000}"/>
          </ac:spMkLst>
        </pc:spChg>
        <pc:spChg chg="del mod">
          <ac:chgData name="Chen, Keyan" userId="0f80fd96-24ec-4037-af3d-7af213b5da72" providerId="ADAL" clId="{845977F8-01DA-6245-B816-A1C9D4CDC850}" dt="2021-12-19T17:42:56.847" v="106" actId="478"/>
          <ac:spMkLst>
            <pc:docMk/>
            <pc:sldMk cId="0" sldId="261"/>
            <ac:spMk id="20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47:58.728" v="143" actId="1076"/>
          <ac:spMkLst>
            <pc:docMk/>
            <pc:sldMk cId="0" sldId="261"/>
            <ac:spMk id="37" creationId="{00000000-0000-0000-0000-000000000000}"/>
          </ac:spMkLst>
        </pc:spChg>
        <pc:spChg chg="del mod">
          <ac:chgData name="Chen, Keyan" userId="0f80fd96-24ec-4037-af3d-7af213b5da72" providerId="ADAL" clId="{845977F8-01DA-6245-B816-A1C9D4CDC850}" dt="2021-12-19T17:47:14.614" v="118" actId="478"/>
          <ac:spMkLst>
            <pc:docMk/>
            <pc:sldMk cId="0" sldId="261"/>
            <ac:spMk id="38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49:16.497" v="176" actId="1076"/>
          <ac:spMkLst>
            <pc:docMk/>
            <pc:sldMk cId="0" sldId="261"/>
            <ac:spMk id="54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48:50.379" v="171" actId="478"/>
          <ac:spMkLst>
            <pc:docMk/>
            <pc:sldMk cId="0" sldId="261"/>
            <ac:spMk id="55" creationId="{00000000-0000-0000-0000-000000000000}"/>
          </ac:spMkLst>
        </pc:spChg>
        <pc:spChg chg="mod">
          <ac:chgData name="Chen, Keyan" userId="0f80fd96-24ec-4037-af3d-7af213b5da72" providerId="ADAL" clId="{845977F8-01DA-6245-B816-A1C9D4CDC850}" dt="2021-12-19T17:50:30.142" v="188" actId="1076"/>
          <ac:spMkLst>
            <pc:docMk/>
            <pc:sldMk cId="0" sldId="261"/>
            <ac:spMk id="69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49:59.193" v="183" actId="478"/>
          <ac:spMkLst>
            <pc:docMk/>
            <pc:sldMk cId="0" sldId="261"/>
            <ac:spMk id="70" creationId="{00000000-0000-0000-0000-000000000000}"/>
          </ac:spMkLst>
        </pc:spChg>
      </pc:sldChg>
      <pc:sldChg chg="addSp delSp modSp mod modTransition">
        <pc:chgData name="Chen, Keyan" userId="0f80fd96-24ec-4037-af3d-7af213b5da72" providerId="ADAL" clId="{845977F8-01DA-6245-B816-A1C9D4CDC850}" dt="2021-12-19T23:30:08.177" v="673"/>
        <pc:sldMkLst>
          <pc:docMk/>
          <pc:sldMk cId="0" sldId="263"/>
        </pc:sldMkLst>
        <pc:spChg chg="add del mod">
          <ac:chgData name="Chen, Keyan" userId="0f80fd96-24ec-4037-af3d-7af213b5da72" providerId="ADAL" clId="{845977F8-01DA-6245-B816-A1C9D4CDC850}" dt="2021-12-19T23:27:42.857" v="669"/>
          <ac:spMkLst>
            <pc:docMk/>
            <pc:sldMk cId="0" sldId="263"/>
            <ac:spMk id="2" creationId="{1FF043EB-91BF-5946-8E43-CB86A230E8A6}"/>
          </ac:spMkLst>
        </pc:spChg>
        <pc:spChg chg="mod">
          <ac:chgData name="Chen, Keyan" userId="0f80fd96-24ec-4037-af3d-7af213b5da72" providerId="ADAL" clId="{845977F8-01DA-6245-B816-A1C9D4CDC850}" dt="2021-12-19T18:56:07.570" v="662" actId="1037"/>
          <ac:spMkLst>
            <pc:docMk/>
            <pc:sldMk cId="0" sldId="263"/>
            <ac:spMk id="39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4.050" v="200" actId="478"/>
          <ac:spMkLst>
            <pc:docMk/>
            <pc:sldMk cId="0" sldId="263"/>
            <ac:spMk id="40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60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65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70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71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73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74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76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77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79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80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8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83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85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86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87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88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89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90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91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9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93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7:51:17.595" v="201" actId="478"/>
          <ac:spMkLst>
            <pc:docMk/>
            <pc:sldMk cId="0" sldId="263"/>
            <ac:spMk id="5294" creationId="{00000000-0000-0000-0000-000000000000}"/>
          </ac:spMkLst>
        </pc:spChg>
        <pc:grpChg chg="del">
          <ac:chgData name="Chen, Keyan" userId="0f80fd96-24ec-4037-af3d-7af213b5da72" providerId="ADAL" clId="{845977F8-01DA-6245-B816-A1C9D4CDC850}" dt="2021-12-19T17:51:17.595" v="201" actId="478"/>
          <ac:grpSpMkLst>
            <pc:docMk/>
            <pc:sldMk cId="0" sldId="263"/>
            <ac:grpSpMk id="5261" creationId="{00000000-0000-0000-0000-000000000000}"/>
          </ac:grpSpMkLst>
        </pc:grpChg>
        <pc:grpChg chg="del">
          <ac:chgData name="Chen, Keyan" userId="0f80fd96-24ec-4037-af3d-7af213b5da72" providerId="ADAL" clId="{845977F8-01DA-6245-B816-A1C9D4CDC850}" dt="2021-12-19T17:51:17.595" v="201" actId="478"/>
          <ac:grpSpMkLst>
            <pc:docMk/>
            <pc:sldMk cId="0" sldId="263"/>
            <ac:grpSpMk id="5266" creationId="{00000000-0000-0000-0000-000000000000}"/>
          </ac:grpSpMkLst>
        </pc:grpChg>
        <pc:picChg chg="add mod">
          <ac:chgData name="Chen, Keyan" userId="0f80fd96-24ec-4037-af3d-7af213b5da72" providerId="ADAL" clId="{845977F8-01DA-6245-B816-A1C9D4CDC850}" dt="2021-12-19T17:51:53.960" v="206" actId="1076"/>
          <ac:picMkLst>
            <pc:docMk/>
            <pc:sldMk cId="0" sldId="263"/>
            <ac:picMk id="3" creationId="{E099260F-7C83-244E-9CDD-1C60B404AAD7}"/>
          </ac:picMkLst>
        </pc:picChg>
      </pc:sldChg>
      <pc:sldChg chg="del">
        <pc:chgData name="Chen, Keyan" userId="0f80fd96-24ec-4037-af3d-7af213b5da72" providerId="ADAL" clId="{845977F8-01DA-6245-B816-A1C9D4CDC850}" dt="2021-12-19T18:06:14.548" v="241" actId="2696"/>
        <pc:sldMkLst>
          <pc:docMk/>
          <pc:sldMk cId="0" sldId="264"/>
        </pc:sldMkLst>
      </pc:sldChg>
      <pc:sldChg chg="del">
        <pc:chgData name="Chen, Keyan" userId="0f80fd96-24ec-4037-af3d-7af213b5da72" providerId="ADAL" clId="{845977F8-01DA-6245-B816-A1C9D4CDC850}" dt="2021-12-19T18:06:14.548" v="241" actId="2696"/>
        <pc:sldMkLst>
          <pc:docMk/>
          <pc:sldMk cId="0" sldId="265"/>
        </pc:sldMkLst>
      </pc:sldChg>
      <pc:sldChg chg="del">
        <pc:chgData name="Chen, Keyan" userId="0f80fd96-24ec-4037-af3d-7af213b5da72" providerId="ADAL" clId="{845977F8-01DA-6245-B816-A1C9D4CDC850}" dt="2021-12-19T18:06:14.548" v="241" actId="2696"/>
        <pc:sldMkLst>
          <pc:docMk/>
          <pc:sldMk cId="0" sldId="266"/>
        </pc:sldMkLst>
      </pc:sldChg>
      <pc:sldChg chg="del">
        <pc:chgData name="Chen, Keyan" userId="0f80fd96-24ec-4037-af3d-7af213b5da72" providerId="ADAL" clId="{845977F8-01DA-6245-B816-A1C9D4CDC850}" dt="2021-12-19T18:06:14.548" v="241" actId="2696"/>
        <pc:sldMkLst>
          <pc:docMk/>
          <pc:sldMk cId="0" sldId="267"/>
        </pc:sldMkLst>
      </pc:sldChg>
      <pc:sldChg chg="addSp delSp modSp mod modTransition">
        <pc:chgData name="Chen, Keyan" userId="0f80fd96-24ec-4037-af3d-7af213b5da72" providerId="ADAL" clId="{845977F8-01DA-6245-B816-A1C9D4CDC850}" dt="2021-12-19T23:30:08.177" v="673"/>
        <pc:sldMkLst>
          <pc:docMk/>
          <pc:sldMk cId="0" sldId="268"/>
        </pc:sldMkLst>
        <pc:spChg chg="mod">
          <ac:chgData name="Chen, Keyan" userId="0f80fd96-24ec-4037-af3d-7af213b5da72" providerId="ADAL" clId="{845977F8-01DA-6245-B816-A1C9D4CDC850}" dt="2021-12-19T18:08:20.949" v="267" actId="1076"/>
          <ac:spMkLst>
            <pc:docMk/>
            <pc:sldMk cId="0" sldId="268"/>
            <ac:spMk id="18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07:59.303" v="247" actId="478"/>
          <ac:spMkLst>
            <pc:docMk/>
            <pc:sldMk cId="0" sldId="268"/>
            <ac:spMk id="19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07:52.008" v="246" actId="478"/>
          <ac:spMkLst>
            <pc:docMk/>
            <pc:sldMk cId="0" sldId="268"/>
            <ac:spMk id="25650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07:52.008" v="246" actId="478"/>
          <ac:spMkLst>
            <pc:docMk/>
            <pc:sldMk cId="0" sldId="268"/>
            <ac:spMk id="25651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07:52.008" v="246" actId="478"/>
          <ac:spMkLst>
            <pc:docMk/>
            <pc:sldMk cId="0" sldId="268"/>
            <ac:spMk id="2565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07:52.008" v="246" actId="478"/>
          <ac:spMkLst>
            <pc:docMk/>
            <pc:sldMk cId="0" sldId="268"/>
            <ac:spMk id="25653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07:52.008" v="246" actId="478"/>
          <ac:spMkLst>
            <pc:docMk/>
            <pc:sldMk cId="0" sldId="268"/>
            <ac:spMk id="25654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07:52.008" v="246" actId="478"/>
          <ac:spMkLst>
            <pc:docMk/>
            <pc:sldMk cId="0" sldId="268"/>
            <ac:spMk id="25655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07:52.008" v="246" actId="478"/>
          <ac:spMkLst>
            <pc:docMk/>
            <pc:sldMk cId="0" sldId="268"/>
            <ac:spMk id="25656" creationId="{00000000-0000-0000-0000-000000000000}"/>
          </ac:spMkLst>
        </pc:spChg>
        <pc:picChg chg="add mod">
          <ac:chgData name="Chen, Keyan" userId="0f80fd96-24ec-4037-af3d-7af213b5da72" providerId="ADAL" clId="{845977F8-01DA-6245-B816-A1C9D4CDC850}" dt="2021-12-19T18:08:53.464" v="274" actId="1076"/>
          <ac:picMkLst>
            <pc:docMk/>
            <pc:sldMk cId="0" sldId="268"/>
            <ac:picMk id="3" creationId="{22750525-853E-684E-831E-7FF85D232837}"/>
          </ac:picMkLst>
        </pc:picChg>
      </pc:sldChg>
      <pc:sldChg chg="del">
        <pc:chgData name="Chen, Keyan" userId="0f80fd96-24ec-4037-af3d-7af213b5da72" providerId="ADAL" clId="{845977F8-01DA-6245-B816-A1C9D4CDC850}" dt="2021-12-19T18:22:56.278" v="312" actId="2696"/>
        <pc:sldMkLst>
          <pc:docMk/>
          <pc:sldMk cId="0" sldId="269"/>
        </pc:sldMkLst>
      </pc:sldChg>
      <pc:sldChg chg="del">
        <pc:chgData name="Chen, Keyan" userId="0f80fd96-24ec-4037-af3d-7af213b5da72" providerId="ADAL" clId="{845977F8-01DA-6245-B816-A1C9D4CDC850}" dt="2021-12-19T18:22:56.278" v="312" actId="2696"/>
        <pc:sldMkLst>
          <pc:docMk/>
          <pc:sldMk cId="0" sldId="270"/>
        </pc:sldMkLst>
      </pc:sldChg>
      <pc:sldChg chg="del">
        <pc:chgData name="Chen, Keyan" userId="0f80fd96-24ec-4037-af3d-7af213b5da72" providerId="ADAL" clId="{845977F8-01DA-6245-B816-A1C9D4CDC850}" dt="2021-12-19T18:22:56.278" v="312" actId="2696"/>
        <pc:sldMkLst>
          <pc:docMk/>
          <pc:sldMk cId="0" sldId="271"/>
        </pc:sldMkLst>
      </pc:sldChg>
      <pc:sldChg chg="del">
        <pc:chgData name="Chen, Keyan" userId="0f80fd96-24ec-4037-af3d-7af213b5da72" providerId="ADAL" clId="{845977F8-01DA-6245-B816-A1C9D4CDC850}" dt="2021-12-19T18:22:56.278" v="312" actId="2696"/>
        <pc:sldMkLst>
          <pc:docMk/>
          <pc:sldMk cId="0" sldId="272"/>
        </pc:sldMkLst>
      </pc:sldChg>
      <pc:sldChg chg="addSp delSp modSp mod modTransition">
        <pc:chgData name="Chen, Keyan" userId="0f80fd96-24ec-4037-af3d-7af213b5da72" providerId="ADAL" clId="{845977F8-01DA-6245-B816-A1C9D4CDC850}" dt="2021-12-20T00:10:28.941" v="698" actId="1076"/>
        <pc:sldMkLst>
          <pc:docMk/>
          <pc:sldMk cId="0" sldId="273"/>
        </pc:sldMkLst>
        <pc:spChg chg="add mod">
          <ac:chgData name="Chen, Keyan" userId="0f80fd96-24ec-4037-af3d-7af213b5da72" providerId="ADAL" clId="{845977F8-01DA-6245-B816-A1C9D4CDC850}" dt="2021-12-20T00:10:06.601" v="693" actId="404"/>
          <ac:spMkLst>
            <pc:docMk/>
            <pc:sldMk cId="0" sldId="273"/>
            <ac:spMk id="4" creationId="{4556BE8E-735A-6342-BA2E-42E60C0B169B}"/>
          </ac:spMkLst>
        </pc:spChg>
        <pc:spChg chg="mod">
          <ac:chgData name="Chen, Keyan" userId="0f80fd96-24ec-4037-af3d-7af213b5da72" providerId="ADAL" clId="{845977F8-01DA-6245-B816-A1C9D4CDC850}" dt="2021-12-19T18:23:25.617" v="339" actId="20577"/>
          <ac:spMkLst>
            <pc:docMk/>
            <pc:sldMk cId="0" sldId="273"/>
            <ac:spMk id="46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8.247" v="340" actId="478"/>
          <ac:spMkLst>
            <pc:docMk/>
            <pc:sldMk cId="0" sldId="273"/>
            <ac:spMk id="47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099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0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1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3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4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5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6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7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8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09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10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11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1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25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26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27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28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29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30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31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3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23:21.693" v="332" actId="478"/>
          <ac:spMkLst>
            <pc:docMk/>
            <pc:sldMk cId="0" sldId="273"/>
            <ac:spMk id="46133" creationId="{00000000-0000-0000-0000-000000000000}"/>
          </ac:spMkLst>
        </pc:spChg>
        <pc:grpChg chg="del">
          <ac:chgData name="Chen, Keyan" userId="0f80fd96-24ec-4037-af3d-7af213b5da72" providerId="ADAL" clId="{845977F8-01DA-6245-B816-A1C9D4CDC850}" dt="2021-12-19T18:23:21.693" v="332" actId="478"/>
          <ac:grpSpMkLst>
            <pc:docMk/>
            <pc:sldMk cId="0" sldId="273"/>
            <ac:grpSpMk id="46113" creationId="{00000000-0000-0000-0000-000000000000}"/>
          </ac:grpSpMkLst>
        </pc:grpChg>
        <pc:grpChg chg="del">
          <ac:chgData name="Chen, Keyan" userId="0f80fd96-24ec-4037-af3d-7af213b5da72" providerId="ADAL" clId="{845977F8-01DA-6245-B816-A1C9D4CDC850}" dt="2021-12-19T18:23:21.693" v="332" actId="478"/>
          <ac:grpSpMkLst>
            <pc:docMk/>
            <pc:sldMk cId="0" sldId="273"/>
            <ac:grpSpMk id="46119" creationId="{00000000-0000-0000-0000-000000000000}"/>
          </ac:grpSpMkLst>
        </pc:grpChg>
        <pc:grpChg chg="del">
          <ac:chgData name="Chen, Keyan" userId="0f80fd96-24ec-4037-af3d-7af213b5da72" providerId="ADAL" clId="{845977F8-01DA-6245-B816-A1C9D4CDC850}" dt="2021-12-19T18:23:21.693" v="332" actId="478"/>
          <ac:grpSpMkLst>
            <pc:docMk/>
            <pc:sldMk cId="0" sldId="273"/>
            <ac:grpSpMk id="46122" creationId="{00000000-0000-0000-0000-000000000000}"/>
          </ac:grpSpMkLst>
        </pc:grpChg>
        <pc:picChg chg="add mod">
          <ac:chgData name="Chen, Keyan" userId="0f80fd96-24ec-4037-af3d-7af213b5da72" providerId="ADAL" clId="{845977F8-01DA-6245-B816-A1C9D4CDC850}" dt="2021-12-20T00:04:47.255" v="691" actId="14100"/>
          <ac:picMkLst>
            <pc:docMk/>
            <pc:sldMk cId="0" sldId="273"/>
            <ac:picMk id="3" creationId="{7B618C42-92B7-514C-B3A6-EDBEF853D9F7}"/>
          </ac:picMkLst>
        </pc:picChg>
        <pc:picChg chg="add mod">
          <ac:chgData name="Chen, Keyan" userId="0f80fd96-24ec-4037-af3d-7af213b5da72" providerId="ADAL" clId="{845977F8-01DA-6245-B816-A1C9D4CDC850}" dt="2021-12-20T00:10:28.941" v="698" actId="1076"/>
          <ac:picMkLst>
            <pc:docMk/>
            <pc:sldMk cId="0" sldId="273"/>
            <ac:picMk id="5" creationId="{6113146A-A0F7-D74D-8076-CDAAE1492D6B}"/>
          </ac:picMkLst>
        </pc:picChg>
      </pc:sldChg>
      <pc:sldChg chg="del">
        <pc:chgData name="Chen, Keyan" userId="0f80fd96-24ec-4037-af3d-7af213b5da72" providerId="ADAL" clId="{845977F8-01DA-6245-B816-A1C9D4CDC850}" dt="2021-12-19T18:34:07.688" v="383" actId="2696"/>
        <pc:sldMkLst>
          <pc:docMk/>
          <pc:sldMk cId="0" sldId="274"/>
        </pc:sldMkLst>
      </pc:sldChg>
      <pc:sldChg chg="del">
        <pc:chgData name="Chen, Keyan" userId="0f80fd96-24ec-4037-af3d-7af213b5da72" providerId="ADAL" clId="{845977F8-01DA-6245-B816-A1C9D4CDC850}" dt="2021-12-19T18:34:07.688" v="383" actId="2696"/>
        <pc:sldMkLst>
          <pc:docMk/>
          <pc:sldMk cId="0" sldId="275"/>
        </pc:sldMkLst>
      </pc:sldChg>
      <pc:sldChg chg="del">
        <pc:chgData name="Chen, Keyan" userId="0f80fd96-24ec-4037-af3d-7af213b5da72" providerId="ADAL" clId="{845977F8-01DA-6245-B816-A1C9D4CDC850}" dt="2021-12-19T18:34:07.688" v="383" actId="2696"/>
        <pc:sldMkLst>
          <pc:docMk/>
          <pc:sldMk cId="0" sldId="276"/>
        </pc:sldMkLst>
      </pc:sldChg>
      <pc:sldChg chg="del">
        <pc:chgData name="Chen, Keyan" userId="0f80fd96-24ec-4037-af3d-7af213b5da72" providerId="ADAL" clId="{845977F8-01DA-6245-B816-A1C9D4CDC850}" dt="2021-12-19T18:34:07.688" v="383" actId="2696"/>
        <pc:sldMkLst>
          <pc:docMk/>
          <pc:sldMk cId="0" sldId="277"/>
        </pc:sldMkLst>
      </pc:sldChg>
      <pc:sldChg chg="addSp delSp modSp mod modTransition">
        <pc:chgData name="Chen, Keyan" userId="0f80fd96-24ec-4037-af3d-7af213b5da72" providerId="ADAL" clId="{845977F8-01DA-6245-B816-A1C9D4CDC850}" dt="2021-12-19T23:30:08.177" v="673"/>
        <pc:sldMkLst>
          <pc:docMk/>
          <pc:sldMk cId="0" sldId="278"/>
        </pc:sldMkLst>
        <pc:spChg chg="add mod">
          <ac:chgData name="Chen, Keyan" userId="0f80fd96-24ec-4037-af3d-7af213b5da72" providerId="ADAL" clId="{845977F8-01DA-6245-B816-A1C9D4CDC850}" dt="2021-12-19T18:41:28.465" v="528" actId="20577"/>
          <ac:spMkLst>
            <pc:docMk/>
            <pc:sldMk cId="0" sldId="278"/>
            <ac:spMk id="6" creationId="{54A7714E-4066-7449-9B96-F4459C63E481}"/>
          </ac:spMkLst>
        </pc:spChg>
        <pc:spChg chg="add mod">
          <ac:chgData name="Chen, Keyan" userId="0f80fd96-24ec-4037-af3d-7af213b5da72" providerId="ADAL" clId="{845977F8-01DA-6245-B816-A1C9D4CDC850}" dt="2021-12-19T18:41:07.224" v="524" actId="1076"/>
          <ac:spMkLst>
            <pc:docMk/>
            <pc:sldMk cId="0" sldId="278"/>
            <ac:spMk id="7" creationId="{4ADDB925-6B19-FB42-A461-3B0EA36551D0}"/>
          </ac:spMkLst>
        </pc:spChg>
        <pc:spChg chg="mod">
          <ac:chgData name="Chen, Keyan" userId="0f80fd96-24ec-4037-af3d-7af213b5da72" providerId="ADAL" clId="{845977F8-01DA-6245-B816-A1C9D4CDC850}" dt="2021-12-19T18:39:26.668" v="479" actId="1076"/>
          <ac:spMkLst>
            <pc:docMk/>
            <pc:sldMk cId="0" sldId="278"/>
            <ac:spMk id="14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39:23.565" v="478" actId="478"/>
          <ac:spMkLst>
            <pc:docMk/>
            <pc:sldMk cId="0" sldId="278"/>
            <ac:spMk id="15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39:07.845" v="464" actId="478"/>
          <ac:spMkLst>
            <pc:docMk/>
            <pc:sldMk cId="0" sldId="278"/>
            <ac:spMk id="12292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39:07.845" v="464" actId="478"/>
          <ac:spMkLst>
            <pc:docMk/>
            <pc:sldMk cId="0" sldId="278"/>
            <ac:spMk id="12293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39:07.845" v="464" actId="478"/>
          <ac:spMkLst>
            <pc:docMk/>
            <pc:sldMk cId="0" sldId="278"/>
            <ac:spMk id="12294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39:07.845" v="464" actId="478"/>
          <ac:spMkLst>
            <pc:docMk/>
            <pc:sldMk cId="0" sldId="278"/>
            <ac:spMk id="12295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39:07.845" v="464" actId="478"/>
          <ac:spMkLst>
            <pc:docMk/>
            <pc:sldMk cId="0" sldId="278"/>
            <ac:spMk id="12296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39:07.845" v="464" actId="478"/>
          <ac:spMkLst>
            <pc:docMk/>
            <pc:sldMk cId="0" sldId="278"/>
            <ac:spMk id="12297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39:07.845" v="464" actId="478"/>
          <ac:spMkLst>
            <pc:docMk/>
            <pc:sldMk cId="0" sldId="278"/>
            <ac:spMk id="12298" creationId="{00000000-0000-0000-0000-000000000000}"/>
          </ac:spMkLst>
        </pc:spChg>
        <pc:picChg chg="add mod">
          <ac:chgData name="Chen, Keyan" userId="0f80fd96-24ec-4037-af3d-7af213b5da72" providerId="ADAL" clId="{845977F8-01DA-6245-B816-A1C9D4CDC850}" dt="2021-12-19T18:39:55.791" v="487" actId="1076"/>
          <ac:picMkLst>
            <pc:docMk/>
            <pc:sldMk cId="0" sldId="278"/>
            <ac:picMk id="3" creationId="{6FC132A1-C0E6-0447-8EE5-BC009C91A472}"/>
          </ac:picMkLst>
        </pc:picChg>
        <pc:picChg chg="add mod">
          <ac:chgData name="Chen, Keyan" userId="0f80fd96-24ec-4037-af3d-7af213b5da72" providerId="ADAL" clId="{845977F8-01DA-6245-B816-A1C9D4CDC850}" dt="2021-12-19T18:40:17.952" v="498" actId="1076"/>
          <ac:picMkLst>
            <pc:docMk/>
            <pc:sldMk cId="0" sldId="278"/>
            <ac:picMk id="5" creationId="{3BA4F69A-0F25-3F4E-80FF-F5FCFABBA53C}"/>
          </ac:picMkLst>
        </pc:picChg>
      </pc:sldChg>
      <pc:sldChg chg="del">
        <pc:chgData name="Chen, Keyan" userId="0f80fd96-24ec-4037-af3d-7af213b5da72" providerId="ADAL" clId="{845977F8-01DA-6245-B816-A1C9D4CDC850}" dt="2021-12-19T18:39:03.129" v="463" actId="2696"/>
        <pc:sldMkLst>
          <pc:docMk/>
          <pc:sldMk cId="0" sldId="279"/>
        </pc:sldMkLst>
      </pc:sldChg>
      <pc:sldChg chg="del">
        <pc:chgData name="Chen, Keyan" userId="0f80fd96-24ec-4037-af3d-7af213b5da72" providerId="ADAL" clId="{845977F8-01DA-6245-B816-A1C9D4CDC850}" dt="2021-12-19T18:39:03.129" v="463" actId="2696"/>
        <pc:sldMkLst>
          <pc:docMk/>
          <pc:sldMk cId="0" sldId="280"/>
        </pc:sldMkLst>
      </pc:sldChg>
      <pc:sldChg chg="del">
        <pc:chgData name="Chen, Keyan" userId="0f80fd96-24ec-4037-af3d-7af213b5da72" providerId="ADAL" clId="{845977F8-01DA-6245-B816-A1C9D4CDC850}" dt="2021-12-19T18:39:03.129" v="463" actId="2696"/>
        <pc:sldMkLst>
          <pc:docMk/>
          <pc:sldMk cId="0" sldId="281"/>
        </pc:sldMkLst>
      </pc:sldChg>
      <pc:sldChg chg="del">
        <pc:chgData name="Chen, Keyan" userId="0f80fd96-24ec-4037-af3d-7af213b5da72" providerId="ADAL" clId="{845977F8-01DA-6245-B816-A1C9D4CDC850}" dt="2021-12-19T18:22:56.278" v="312" actId="2696"/>
        <pc:sldMkLst>
          <pc:docMk/>
          <pc:sldMk cId="0" sldId="282"/>
        </pc:sldMkLst>
      </pc:sldChg>
      <pc:sldChg chg="del">
        <pc:chgData name="Chen, Keyan" userId="0f80fd96-24ec-4037-af3d-7af213b5da72" providerId="ADAL" clId="{845977F8-01DA-6245-B816-A1C9D4CDC850}" dt="2021-12-19T18:06:14.548" v="241" actId="2696"/>
        <pc:sldMkLst>
          <pc:docMk/>
          <pc:sldMk cId="0" sldId="283"/>
        </pc:sldMkLst>
      </pc:sldChg>
      <pc:sldChg chg="del">
        <pc:chgData name="Chen, Keyan" userId="0f80fd96-24ec-4037-af3d-7af213b5da72" providerId="ADAL" clId="{845977F8-01DA-6245-B816-A1C9D4CDC850}" dt="2021-12-19T18:34:07.688" v="383" actId="2696"/>
        <pc:sldMkLst>
          <pc:docMk/>
          <pc:sldMk cId="0" sldId="284"/>
        </pc:sldMkLst>
      </pc:sldChg>
      <pc:sldChg chg="del">
        <pc:chgData name="Chen, Keyan" userId="0f80fd96-24ec-4037-af3d-7af213b5da72" providerId="ADAL" clId="{845977F8-01DA-6245-B816-A1C9D4CDC850}" dt="2021-12-19T18:39:03.129" v="463" actId="2696"/>
        <pc:sldMkLst>
          <pc:docMk/>
          <pc:sldMk cId="0" sldId="285"/>
        </pc:sldMkLst>
      </pc:sldChg>
      <pc:sldChg chg="del">
        <pc:chgData name="Chen, Keyan" userId="0f80fd96-24ec-4037-af3d-7af213b5da72" providerId="ADAL" clId="{845977F8-01DA-6245-B816-A1C9D4CDC850}" dt="2021-12-19T18:39:03.129" v="463" actId="2696"/>
        <pc:sldMkLst>
          <pc:docMk/>
          <pc:sldMk cId="0" sldId="286"/>
        </pc:sldMkLst>
      </pc:sldChg>
      <pc:sldChg chg="addSp delSp modSp mod modTransition">
        <pc:chgData name="Chen, Keyan" userId="0f80fd96-24ec-4037-af3d-7af213b5da72" providerId="ADAL" clId="{845977F8-01DA-6245-B816-A1C9D4CDC850}" dt="2021-12-19T23:30:08.177" v="673"/>
        <pc:sldMkLst>
          <pc:docMk/>
          <pc:sldMk cId="0" sldId="287"/>
        </pc:sldMkLst>
        <pc:spChg chg="add mod">
          <ac:chgData name="Chen, Keyan" userId="0f80fd96-24ec-4037-af3d-7af213b5da72" providerId="ADAL" clId="{845977F8-01DA-6245-B816-A1C9D4CDC850}" dt="2021-12-19T18:54:20.207" v="652" actId="1076"/>
          <ac:spMkLst>
            <pc:docMk/>
            <pc:sldMk cId="0" sldId="287"/>
            <ac:spMk id="2" creationId="{B9D694DE-A3CA-444F-BE32-CEAE78F9DA44}"/>
          </ac:spMkLst>
        </pc:spChg>
        <pc:spChg chg="del">
          <ac:chgData name="Chen, Keyan" userId="0f80fd96-24ec-4037-af3d-7af213b5da72" providerId="ADAL" clId="{845977F8-01DA-6245-B816-A1C9D4CDC850}" dt="2021-12-19T18:54:00.240" v="634" actId="478"/>
          <ac:spMkLst>
            <pc:docMk/>
            <pc:sldMk cId="0" sldId="287"/>
            <ac:spMk id="2195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54:00.240" v="634" actId="478"/>
          <ac:spMkLst>
            <pc:docMk/>
            <pc:sldMk cId="0" sldId="287"/>
            <ac:spMk id="2196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54:00.240" v="634" actId="478"/>
          <ac:spMkLst>
            <pc:docMk/>
            <pc:sldMk cId="0" sldId="287"/>
            <ac:spMk id="2198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54:00.240" v="634" actId="478"/>
          <ac:spMkLst>
            <pc:docMk/>
            <pc:sldMk cId="0" sldId="287"/>
            <ac:spMk id="2294" creationId="{00000000-0000-0000-0000-000000000000}"/>
          </ac:spMkLst>
        </pc:spChg>
        <pc:spChg chg="del">
          <ac:chgData name="Chen, Keyan" userId="0f80fd96-24ec-4037-af3d-7af213b5da72" providerId="ADAL" clId="{845977F8-01DA-6245-B816-A1C9D4CDC850}" dt="2021-12-19T18:54:00.240" v="634" actId="478"/>
          <ac:spMkLst>
            <pc:docMk/>
            <pc:sldMk cId="0" sldId="287"/>
            <ac:spMk id="2295" creationId="{00000000-0000-0000-0000-000000000000}"/>
          </ac:spMkLst>
        </pc:spChg>
        <pc:grpChg chg="del">
          <ac:chgData name="Chen, Keyan" userId="0f80fd96-24ec-4037-af3d-7af213b5da72" providerId="ADAL" clId="{845977F8-01DA-6245-B816-A1C9D4CDC850}" dt="2021-12-19T18:54:00.240" v="634" actId="478"/>
          <ac:grpSpMkLst>
            <pc:docMk/>
            <pc:sldMk cId="0" sldId="287"/>
            <ac:grpSpMk id="2292" creationId="{00000000-0000-0000-0000-000000000000}"/>
          </ac:grpSpMkLst>
        </pc:grpChg>
        <pc:grpChg chg="del">
          <ac:chgData name="Chen, Keyan" userId="0f80fd96-24ec-4037-af3d-7af213b5da72" providerId="ADAL" clId="{845977F8-01DA-6245-B816-A1C9D4CDC850}" dt="2021-12-19T18:54:00.240" v="634" actId="478"/>
          <ac:grpSpMkLst>
            <pc:docMk/>
            <pc:sldMk cId="0" sldId="287"/>
            <ac:grpSpMk id="2293" creationId="{00000000-0000-0000-0000-000000000000}"/>
          </ac:grpSpMkLst>
        </pc:grpChg>
      </pc:sldChg>
      <pc:sldChg chg="new del">
        <pc:chgData name="Chen, Keyan" userId="0f80fd96-24ec-4037-af3d-7af213b5da72" providerId="ADAL" clId="{845977F8-01DA-6245-B816-A1C9D4CDC850}" dt="2021-12-19T17:58:33.013" v="208" actId="2696"/>
        <pc:sldMkLst>
          <pc:docMk/>
          <pc:sldMk cId="1100861240" sldId="288"/>
        </pc:sldMkLst>
      </pc:sldChg>
      <pc:sldChg chg="addSp delSp modSp add del mod">
        <pc:chgData name="Chen, Keyan" userId="0f80fd96-24ec-4037-af3d-7af213b5da72" providerId="ADAL" clId="{845977F8-01DA-6245-B816-A1C9D4CDC850}" dt="2021-12-19T18:56:21.982" v="666" actId="2696"/>
        <pc:sldMkLst>
          <pc:docMk/>
          <pc:sldMk cId="3274104741" sldId="288"/>
        </pc:sldMkLst>
        <pc:spChg chg="add mod">
          <ac:chgData name="Chen, Keyan" userId="0f80fd96-24ec-4037-af3d-7af213b5da72" providerId="ADAL" clId="{845977F8-01DA-6245-B816-A1C9D4CDC850}" dt="2021-12-19T18:01:07.748" v="240" actId="1076"/>
          <ac:spMkLst>
            <pc:docMk/>
            <pc:sldMk cId="3274104741" sldId="288"/>
            <ac:spMk id="2" creationId="{F3E270C8-399F-624E-8BE2-6731998DFEB3}"/>
          </ac:spMkLst>
        </pc:spChg>
        <pc:spChg chg="mod">
          <ac:chgData name="Chen, Keyan" userId="0f80fd96-24ec-4037-af3d-7af213b5da72" providerId="ADAL" clId="{845977F8-01DA-6245-B816-A1C9D4CDC850}" dt="2021-12-19T17:59:28.623" v="216" actId="1076"/>
          <ac:spMkLst>
            <pc:docMk/>
            <pc:sldMk cId="3274104741" sldId="288"/>
            <ac:spMk id="39" creationId="{00000000-0000-0000-0000-000000000000}"/>
          </ac:spMkLst>
        </pc:spChg>
        <pc:picChg chg="del">
          <ac:chgData name="Chen, Keyan" userId="0f80fd96-24ec-4037-af3d-7af213b5da72" providerId="ADAL" clId="{845977F8-01DA-6245-B816-A1C9D4CDC850}" dt="2021-12-19T17:58:39.785" v="210" actId="478"/>
          <ac:picMkLst>
            <pc:docMk/>
            <pc:sldMk cId="3274104741" sldId="288"/>
            <ac:picMk id="3" creationId="{E099260F-7C83-244E-9CDD-1C60B404AAD7}"/>
          </ac:picMkLst>
        </pc:picChg>
      </pc:sldChg>
      <pc:sldChg chg="addSp delSp modSp add mod modTransition">
        <pc:chgData name="Chen, Keyan" userId="0f80fd96-24ec-4037-af3d-7af213b5da72" providerId="ADAL" clId="{845977F8-01DA-6245-B816-A1C9D4CDC850}" dt="2021-12-19T23:33:58.880" v="684" actId="1076"/>
        <pc:sldMkLst>
          <pc:docMk/>
          <pc:sldMk cId="2691894019" sldId="289"/>
        </pc:sldMkLst>
        <pc:spChg chg="mod">
          <ac:chgData name="Chen, Keyan" userId="0f80fd96-24ec-4037-af3d-7af213b5da72" providerId="ADAL" clId="{845977F8-01DA-6245-B816-A1C9D4CDC850}" dt="2021-12-19T18:09:48.477" v="289" actId="20577"/>
          <ac:spMkLst>
            <pc:docMk/>
            <pc:sldMk cId="2691894019" sldId="289"/>
            <ac:spMk id="18" creationId="{00000000-0000-0000-0000-000000000000}"/>
          </ac:spMkLst>
        </pc:spChg>
        <pc:picChg chg="del">
          <ac:chgData name="Chen, Keyan" userId="0f80fd96-24ec-4037-af3d-7af213b5da72" providerId="ADAL" clId="{845977F8-01DA-6245-B816-A1C9D4CDC850}" dt="2021-12-19T18:09:21.082" v="280" actId="478"/>
          <ac:picMkLst>
            <pc:docMk/>
            <pc:sldMk cId="2691894019" sldId="289"/>
            <ac:picMk id="3" creationId="{22750525-853E-684E-831E-7FF85D232837}"/>
          </ac:picMkLst>
        </pc:picChg>
        <pc:picChg chg="add mod">
          <ac:chgData name="Chen, Keyan" userId="0f80fd96-24ec-4037-af3d-7af213b5da72" providerId="ADAL" clId="{845977F8-01DA-6245-B816-A1C9D4CDC850}" dt="2021-12-19T23:33:58.880" v="684" actId="1076"/>
          <ac:picMkLst>
            <pc:docMk/>
            <pc:sldMk cId="2691894019" sldId="289"/>
            <ac:picMk id="4" creationId="{1AD93D1C-BF47-6045-97E1-68E03344DF01}"/>
          </ac:picMkLst>
        </pc:picChg>
      </pc:sldChg>
      <pc:sldChg chg="addSp delSp modSp add mod modTransition">
        <pc:chgData name="Chen, Keyan" userId="0f80fd96-24ec-4037-af3d-7af213b5da72" providerId="ADAL" clId="{845977F8-01DA-6245-B816-A1C9D4CDC850}" dt="2021-12-19T23:30:08.177" v="673"/>
        <pc:sldMkLst>
          <pc:docMk/>
          <pc:sldMk cId="2170446934" sldId="290"/>
        </pc:sldMkLst>
        <pc:spChg chg="mod">
          <ac:chgData name="Chen, Keyan" userId="0f80fd96-24ec-4037-af3d-7af213b5da72" providerId="ADAL" clId="{845977F8-01DA-6245-B816-A1C9D4CDC850}" dt="2021-12-19T18:21:47.556" v="303" actId="20577"/>
          <ac:spMkLst>
            <pc:docMk/>
            <pc:sldMk cId="2170446934" sldId="290"/>
            <ac:spMk id="18" creationId="{00000000-0000-0000-0000-000000000000}"/>
          </ac:spMkLst>
        </pc:spChg>
        <pc:picChg chg="add mod">
          <ac:chgData name="Chen, Keyan" userId="0f80fd96-24ec-4037-af3d-7af213b5da72" providerId="ADAL" clId="{845977F8-01DA-6245-B816-A1C9D4CDC850}" dt="2021-12-19T18:22:09.369" v="311" actId="1076"/>
          <ac:picMkLst>
            <pc:docMk/>
            <pc:sldMk cId="2170446934" sldId="290"/>
            <ac:picMk id="3" creationId="{652D5768-B489-5445-9C9E-46D1F8AA037A}"/>
          </ac:picMkLst>
        </pc:picChg>
        <pc:picChg chg="del">
          <ac:chgData name="Chen, Keyan" userId="0f80fd96-24ec-4037-af3d-7af213b5da72" providerId="ADAL" clId="{845977F8-01DA-6245-B816-A1C9D4CDC850}" dt="2021-12-19T18:21:53.253" v="304" actId="478"/>
          <ac:picMkLst>
            <pc:docMk/>
            <pc:sldMk cId="2170446934" sldId="290"/>
            <ac:picMk id="4" creationId="{1AD93D1C-BF47-6045-97E1-68E03344DF01}"/>
          </ac:picMkLst>
        </pc:picChg>
      </pc:sldChg>
      <pc:sldChg chg="addSp delSp modSp add mod modTransition">
        <pc:chgData name="Chen, Keyan" userId="0f80fd96-24ec-4037-af3d-7af213b5da72" providerId="ADAL" clId="{845977F8-01DA-6245-B816-A1C9D4CDC850}" dt="2021-12-19T23:30:08.177" v="673"/>
        <pc:sldMkLst>
          <pc:docMk/>
          <pc:sldMk cId="2592200827" sldId="291"/>
        </pc:sldMkLst>
        <pc:spChg chg="del">
          <ac:chgData name="Chen, Keyan" userId="0f80fd96-24ec-4037-af3d-7af213b5da72" providerId="ADAL" clId="{845977F8-01DA-6245-B816-A1C9D4CDC850}" dt="2021-12-19T18:34:18.733" v="386" actId="478"/>
          <ac:spMkLst>
            <pc:docMk/>
            <pc:sldMk cId="2592200827" sldId="291"/>
            <ac:spMk id="4" creationId="{4556BE8E-735A-6342-BA2E-42E60C0B169B}"/>
          </ac:spMkLst>
        </pc:spChg>
        <pc:picChg chg="del">
          <ac:chgData name="Chen, Keyan" userId="0f80fd96-24ec-4037-af3d-7af213b5da72" providerId="ADAL" clId="{845977F8-01DA-6245-B816-A1C9D4CDC850}" dt="2021-12-19T18:34:15.663" v="385" actId="478"/>
          <ac:picMkLst>
            <pc:docMk/>
            <pc:sldMk cId="2592200827" sldId="291"/>
            <ac:picMk id="3" creationId="{7B618C42-92B7-514C-B3A6-EDBEF853D9F7}"/>
          </ac:picMkLst>
        </pc:picChg>
        <pc:picChg chg="add mod">
          <ac:chgData name="Chen, Keyan" userId="0f80fd96-24ec-4037-af3d-7af213b5da72" providerId="ADAL" clId="{845977F8-01DA-6245-B816-A1C9D4CDC850}" dt="2021-12-19T18:34:33.438" v="391" actId="1076"/>
          <ac:picMkLst>
            <pc:docMk/>
            <pc:sldMk cId="2592200827" sldId="291"/>
            <ac:picMk id="5" creationId="{54FD0B85-CA0A-174A-A2D5-425FE414AC7A}"/>
          </ac:picMkLst>
        </pc:picChg>
      </pc:sldChg>
      <pc:sldChg chg="addSp delSp modSp add mod modTransition">
        <pc:chgData name="Chen, Keyan" userId="0f80fd96-24ec-4037-af3d-7af213b5da72" providerId="ADAL" clId="{845977F8-01DA-6245-B816-A1C9D4CDC850}" dt="2021-12-19T23:30:08.177" v="673"/>
        <pc:sldMkLst>
          <pc:docMk/>
          <pc:sldMk cId="1222027493" sldId="292"/>
        </pc:sldMkLst>
        <pc:spChg chg="add mod">
          <ac:chgData name="Chen, Keyan" userId="0f80fd96-24ec-4037-af3d-7af213b5da72" providerId="ADAL" clId="{845977F8-01DA-6245-B816-A1C9D4CDC850}" dt="2021-12-19T18:35:31.675" v="429" actId="1076"/>
          <ac:spMkLst>
            <pc:docMk/>
            <pc:sldMk cId="1222027493" sldId="292"/>
            <ac:spMk id="4" creationId="{0793D93C-F63B-6A46-9CA6-AAD484AA0956}"/>
          </ac:spMkLst>
        </pc:spChg>
        <pc:picChg chg="add mod">
          <ac:chgData name="Chen, Keyan" userId="0f80fd96-24ec-4037-af3d-7af213b5da72" providerId="ADAL" clId="{845977F8-01DA-6245-B816-A1C9D4CDC850}" dt="2021-12-19T18:34:56.463" v="398" actId="1076"/>
          <ac:picMkLst>
            <pc:docMk/>
            <pc:sldMk cId="1222027493" sldId="292"/>
            <ac:picMk id="3" creationId="{FB75EC28-00A5-BC41-BBBC-C021C13B5D55}"/>
          </ac:picMkLst>
        </pc:picChg>
        <pc:picChg chg="del">
          <ac:chgData name="Chen, Keyan" userId="0f80fd96-24ec-4037-af3d-7af213b5da72" providerId="ADAL" clId="{845977F8-01DA-6245-B816-A1C9D4CDC850}" dt="2021-12-19T18:34:45.543" v="393" actId="478"/>
          <ac:picMkLst>
            <pc:docMk/>
            <pc:sldMk cId="1222027493" sldId="292"/>
            <ac:picMk id="5" creationId="{54FD0B85-CA0A-174A-A2D5-425FE414AC7A}"/>
          </ac:picMkLst>
        </pc:picChg>
      </pc:sldChg>
      <pc:sldChg chg="addSp delSp modSp add mod modTransition">
        <pc:chgData name="Chen, Keyan" userId="0f80fd96-24ec-4037-af3d-7af213b5da72" providerId="ADAL" clId="{845977F8-01DA-6245-B816-A1C9D4CDC850}" dt="2021-12-20T00:30:28.732" v="741" actId="20577"/>
        <pc:sldMkLst>
          <pc:docMk/>
          <pc:sldMk cId="2663470286" sldId="293"/>
        </pc:sldMkLst>
        <pc:spChg chg="add mod">
          <ac:chgData name="Chen, Keyan" userId="0f80fd96-24ec-4037-af3d-7af213b5da72" providerId="ADAL" clId="{845977F8-01DA-6245-B816-A1C9D4CDC850}" dt="2021-12-20T00:25:45.196" v="736" actId="5793"/>
          <ac:spMkLst>
            <pc:docMk/>
            <pc:sldMk cId="2663470286" sldId="293"/>
            <ac:spMk id="2" creationId="{5FE36FFF-F10D-0C4E-B954-9AB354403CBC}"/>
          </ac:spMkLst>
        </pc:spChg>
        <pc:spChg chg="add del mod">
          <ac:chgData name="Chen, Keyan" userId="0f80fd96-24ec-4037-af3d-7af213b5da72" providerId="ADAL" clId="{845977F8-01DA-6245-B816-A1C9D4CDC850}" dt="2021-12-19T18:36:26.968" v="433" actId="478"/>
          <ac:spMkLst>
            <pc:docMk/>
            <pc:sldMk cId="2663470286" sldId="293"/>
            <ac:spMk id="2" creationId="{7293424A-11CF-7D4A-85BB-7F1EC30CB139}"/>
          </ac:spMkLst>
        </pc:spChg>
        <pc:spChg chg="del">
          <ac:chgData name="Chen, Keyan" userId="0f80fd96-24ec-4037-af3d-7af213b5da72" providerId="ADAL" clId="{845977F8-01DA-6245-B816-A1C9D4CDC850}" dt="2021-12-19T18:36:34.886" v="435" actId="478"/>
          <ac:spMkLst>
            <pc:docMk/>
            <pc:sldMk cId="2663470286" sldId="293"/>
            <ac:spMk id="4" creationId="{0793D93C-F63B-6A46-9CA6-AAD484AA0956}"/>
          </ac:spMkLst>
        </pc:spChg>
        <pc:spChg chg="add mod">
          <ac:chgData name="Chen, Keyan" userId="0f80fd96-24ec-4037-af3d-7af213b5da72" providerId="ADAL" clId="{845977F8-01DA-6245-B816-A1C9D4CDC850}" dt="2021-12-20T00:30:28.732" v="741" actId="20577"/>
          <ac:spMkLst>
            <pc:docMk/>
            <pc:sldMk cId="2663470286" sldId="293"/>
            <ac:spMk id="17" creationId="{4E7E2B5A-3F17-8B45-943C-7BFEF091FB22}"/>
          </ac:spMkLst>
        </pc:spChg>
        <pc:picChg chg="del">
          <ac:chgData name="Chen, Keyan" userId="0f80fd96-24ec-4037-af3d-7af213b5da72" providerId="ADAL" clId="{845977F8-01DA-6245-B816-A1C9D4CDC850}" dt="2021-12-19T18:36:33.165" v="434" actId="478"/>
          <ac:picMkLst>
            <pc:docMk/>
            <pc:sldMk cId="2663470286" sldId="293"/>
            <ac:picMk id="3" creationId="{FB75EC28-00A5-BC41-BBBC-C021C13B5D55}"/>
          </ac:picMkLst>
        </pc:picChg>
        <pc:picChg chg="add mod modCrop">
          <ac:chgData name="Chen, Keyan" userId="0f80fd96-24ec-4037-af3d-7af213b5da72" providerId="ADAL" clId="{845977F8-01DA-6245-B816-A1C9D4CDC850}" dt="2021-12-20T00:21:57.278" v="701" actId="1076"/>
          <ac:picMkLst>
            <pc:docMk/>
            <pc:sldMk cId="2663470286" sldId="293"/>
            <ac:picMk id="6" creationId="{9A6EC6E2-9B05-E64C-8F88-7CC44A4C34E3}"/>
          </ac:picMkLst>
        </pc:picChg>
      </pc:sldChg>
      <pc:sldChg chg="new del">
        <pc:chgData name="Chen, Keyan" userId="0f80fd96-24ec-4037-af3d-7af213b5da72" providerId="ADAL" clId="{845977F8-01DA-6245-B816-A1C9D4CDC850}" dt="2021-12-19T18:41:46.727" v="530" actId="2696"/>
        <pc:sldMkLst>
          <pc:docMk/>
          <pc:sldMk cId="2516765947" sldId="294"/>
        </pc:sldMkLst>
      </pc:sldChg>
      <pc:sldChg chg="addSp delSp modSp add mod modTransition">
        <pc:chgData name="Chen, Keyan" userId="0f80fd96-24ec-4037-af3d-7af213b5da72" providerId="ADAL" clId="{845977F8-01DA-6245-B816-A1C9D4CDC850}" dt="2021-12-19T23:30:08.177" v="673"/>
        <pc:sldMkLst>
          <pc:docMk/>
          <pc:sldMk cId="4238256527" sldId="294"/>
        </pc:sldMkLst>
        <pc:spChg chg="mod">
          <ac:chgData name="Chen, Keyan" userId="0f80fd96-24ec-4037-af3d-7af213b5da72" providerId="ADAL" clId="{845977F8-01DA-6245-B816-A1C9D4CDC850}" dt="2021-12-19T18:41:59.589" v="539" actId="20577"/>
          <ac:spMkLst>
            <pc:docMk/>
            <pc:sldMk cId="4238256527" sldId="294"/>
            <ac:spMk id="14" creationId="{00000000-0000-0000-0000-000000000000}"/>
          </ac:spMkLst>
        </pc:spChg>
        <pc:picChg chg="del">
          <ac:chgData name="Chen, Keyan" userId="0f80fd96-24ec-4037-af3d-7af213b5da72" providerId="ADAL" clId="{845977F8-01DA-6245-B816-A1C9D4CDC850}" dt="2021-12-19T18:42:35.832" v="548" actId="478"/>
          <ac:picMkLst>
            <pc:docMk/>
            <pc:sldMk cId="4238256527" sldId="294"/>
            <ac:picMk id="3" creationId="{6FC132A1-C0E6-0447-8EE5-BC009C91A472}"/>
          </ac:picMkLst>
        </pc:picChg>
        <pc:picChg chg="add mod">
          <ac:chgData name="Chen, Keyan" userId="0f80fd96-24ec-4037-af3d-7af213b5da72" providerId="ADAL" clId="{845977F8-01DA-6245-B816-A1C9D4CDC850}" dt="2021-12-19T18:42:42.037" v="549" actId="1076"/>
          <ac:picMkLst>
            <pc:docMk/>
            <pc:sldMk cId="4238256527" sldId="294"/>
            <ac:picMk id="4" creationId="{2A3CBED1-2D97-1940-8663-00B75BDB1206}"/>
          </ac:picMkLst>
        </pc:picChg>
        <pc:picChg chg="del">
          <ac:chgData name="Chen, Keyan" userId="0f80fd96-24ec-4037-af3d-7af213b5da72" providerId="ADAL" clId="{845977F8-01DA-6245-B816-A1C9D4CDC850}" dt="2021-12-19T18:42:30.796" v="546" actId="478"/>
          <ac:picMkLst>
            <pc:docMk/>
            <pc:sldMk cId="4238256527" sldId="294"/>
            <ac:picMk id="5" creationId="{3BA4F69A-0F25-3F4E-80FF-F5FCFABBA53C}"/>
          </ac:picMkLst>
        </pc:picChg>
        <pc:picChg chg="add mod">
          <ac:chgData name="Chen, Keyan" userId="0f80fd96-24ec-4037-af3d-7af213b5da72" providerId="ADAL" clId="{845977F8-01DA-6245-B816-A1C9D4CDC850}" dt="2021-12-19T18:43:28.829" v="559" actId="1076"/>
          <ac:picMkLst>
            <pc:docMk/>
            <pc:sldMk cId="4238256527" sldId="294"/>
            <ac:picMk id="9" creationId="{64182547-0C78-7F46-8EF1-93C71F4F36F7}"/>
          </ac:picMkLst>
        </pc:picChg>
      </pc:sldChg>
      <pc:sldChg chg="addSp delSp modSp add mod modTransition">
        <pc:chgData name="Chen, Keyan" userId="0f80fd96-24ec-4037-af3d-7af213b5da72" providerId="ADAL" clId="{845977F8-01DA-6245-B816-A1C9D4CDC850}" dt="2021-12-19T23:30:08.177" v="673"/>
        <pc:sldMkLst>
          <pc:docMk/>
          <pc:sldMk cId="179260652" sldId="295"/>
        </pc:sldMkLst>
        <pc:spChg chg="add del mod">
          <ac:chgData name="Chen, Keyan" userId="0f80fd96-24ec-4037-af3d-7af213b5da72" providerId="ADAL" clId="{845977F8-01DA-6245-B816-A1C9D4CDC850}" dt="2021-12-19T23:29:10.381" v="672"/>
          <ac:spMkLst>
            <pc:docMk/>
            <pc:sldMk cId="179260652" sldId="295"/>
            <ac:spMk id="2" creationId="{CD709C6D-32CE-CA49-AA9B-7722FC063A11}"/>
          </ac:spMkLst>
        </pc:spChg>
        <pc:spChg chg="del">
          <ac:chgData name="Chen, Keyan" userId="0f80fd96-24ec-4037-af3d-7af213b5da72" providerId="ADAL" clId="{845977F8-01DA-6245-B816-A1C9D4CDC850}" dt="2021-12-19T18:44:04.112" v="562" actId="478"/>
          <ac:spMkLst>
            <pc:docMk/>
            <pc:sldMk cId="179260652" sldId="295"/>
            <ac:spMk id="6" creationId="{54A7714E-4066-7449-9B96-F4459C63E481}"/>
          </ac:spMkLst>
        </pc:spChg>
        <pc:spChg chg="del">
          <ac:chgData name="Chen, Keyan" userId="0f80fd96-24ec-4037-af3d-7af213b5da72" providerId="ADAL" clId="{845977F8-01DA-6245-B816-A1C9D4CDC850}" dt="2021-12-19T18:44:04.112" v="562" actId="478"/>
          <ac:spMkLst>
            <pc:docMk/>
            <pc:sldMk cId="179260652" sldId="295"/>
            <ac:spMk id="7" creationId="{4ADDB925-6B19-FB42-A461-3B0EA36551D0}"/>
          </ac:spMkLst>
        </pc:spChg>
        <pc:spChg chg="mod">
          <ac:chgData name="Chen, Keyan" userId="0f80fd96-24ec-4037-af3d-7af213b5da72" providerId="ADAL" clId="{845977F8-01DA-6245-B816-A1C9D4CDC850}" dt="2021-12-19T18:44:07.605" v="570" actId="20577"/>
          <ac:spMkLst>
            <pc:docMk/>
            <pc:sldMk cId="179260652" sldId="295"/>
            <ac:spMk id="14" creationId="{00000000-0000-0000-0000-000000000000}"/>
          </ac:spMkLst>
        </pc:spChg>
        <pc:picChg chg="add mod">
          <ac:chgData name="Chen, Keyan" userId="0f80fd96-24ec-4037-af3d-7af213b5da72" providerId="ADAL" clId="{845977F8-01DA-6245-B816-A1C9D4CDC850}" dt="2021-12-19T18:44:32.835" v="578" actId="1076"/>
          <ac:picMkLst>
            <pc:docMk/>
            <pc:sldMk cId="179260652" sldId="295"/>
            <ac:picMk id="3" creationId="{2574D234-F475-0642-99D8-7198CEB91911}"/>
          </ac:picMkLst>
        </pc:picChg>
        <pc:picChg chg="del">
          <ac:chgData name="Chen, Keyan" userId="0f80fd96-24ec-4037-af3d-7af213b5da72" providerId="ADAL" clId="{845977F8-01DA-6245-B816-A1C9D4CDC850}" dt="2021-12-19T18:43:57.929" v="561" actId="478"/>
          <ac:picMkLst>
            <pc:docMk/>
            <pc:sldMk cId="179260652" sldId="295"/>
            <ac:picMk id="4" creationId="{2A3CBED1-2D97-1940-8663-00B75BDB1206}"/>
          </ac:picMkLst>
        </pc:picChg>
        <pc:picChg chg="del">
          <ac:chgData name="Chen, Keyan" userId="0f80fd96-24ec-4037-af3d-7af213b5da72" providerId="ADAL" clId="{845977F8-01DA-6245-B816-A1C9D4CDC850}" dt="2021-12-19T18:43:57.929" v="561" actId="478"/>
          <ac:picMkLst>
            <pc:docMk/>
            <pc:sldMk cId="179260652" sldId="295"/>
            <ac:picMk id="9" creationId="{64182547-0C78-7F46-8EF1-93C71F4F36F7}"/>
          </ac:picMkLst>
        </pc:picChg>
      </pc:sldChg>
      <pc:sldChg chg="addSp delSp modSp add mod modTransition">
        <pc:chgData name="Chen, Keyan" userId="0f80fd96-24ec-4037-af3d-7af213b5da72" providerId="ADAL" clId="{845977F8-01DA-6245-B816-A1C9D4CDC850}" dt="2021-12-20T01:53:12.410" v="745" actId="20577"/>
        <pc:sldMkLst>
          <pc:docMk/>
          <pc:sldMk cId="3539460373" sldId="296"/>
        </pc:sldMkLst>
        <pc:spChg chg="add mod">
          <ac:chgData name="Chen, Keyan" userId="0f80fd96-24ec-4037-af3d-7af213b5da72" providerId="ADAL" clId="{845977F8-01DA-6245-B816-A1C9D4CDC850}" dt="2021-12-19T18:45:52.904" v="589" actId="1076"/>
          <ac:spMkLst>
            <pc:docMk/>
            <pc:sldMk cId="3539460373" sldId="296"/>
            <ac:spMk id="2" creationId="{0FAE57D2-A220-5141-8D0E-DDE74A383FC0}"/>
          </ac:spMkLst>
        </pc:spChg>
        <pc:spChg chg="add mod">
          <ac:chgData name="Chen, Keyan" userId="0f80fd96-24ec-4037-af3d-7af213b5da72" providerId="ADAL" clId="{845977F8-01DA-6245-B816-A1C9D4CDC850}" dt="2021-12-20T01:53:12.410" v="745" actId="20577"/>
          <ac:spMkLst>
            <pc:docMk/>
            <pc:sldMk cId="3539460373" sldId="296"/>
            <ac:spMk id="4" creationId="{951EB6B5-8BAE-A446-A93C-9546DA0725B5}"/>
          </ac:spMkLst>
        </pc:spChg>
        <pc:spChg chg="del">
          <ac:chgData name="Chen, Keyan" userId="0f80fd96-24ec-4037-af3d-7af213b5da72" providerId="ADAL" clId="{845977F8-01DA-6245-B816-A1C9D4CDC850}" dt="2021-12-19T18:44:54.327" v="580" actId="478"/>
          <ac:spMkLst>
            <pc:docMk/>
            <pc:sldMk cId="3539460373" sldId="296"/>
            <ac:spMk id="14" creationId="{00000000-0000-0000-0000-000000000000}"/>
          </ac:spMkLst>
        </pc:spChg>
        <pc:grpChg chg="del">
          <ac:chgData name="Chen, Keyan" userId="0f80fd96-24ec-4037-af3d-7af213b5da72" providerId="ADAL" clId="{845977F8-01DA-6245-B816-A1C9D4CDC850}" dt="2021-12-19T18:44:56.366" v="581" actId="478"/>
          <ac:grpSpMkLst>
            <pc:docMk/>
            <pc:sldMk cId="3539460373" sldId="296"/>
            <ac:grpSpMk id="16" creationId="{00000000-0000-0000-0000-000000000000}"/>
          </ac:grpSpMkLst>
        </pc:grpChg>
        <pc:picChg chg="del">
          <ac:chgData name="Chen, Keyan" userId="0f80fd96-24ec-4037-af3d-7af213b5da72" providerId="ADAL" clId="{845977F8-01DA-6245-B816-A1C9D4CDC850}" dt="2021-12-19T18:44:54.327" v="580" actId="478"/>
          <ac:picMkLst>
            <pc:docMk/>
            <pc:sldMk cId="3539460373" sldId="296"/>
            <ac:picMk id="3" creationId="{2574D234-F475-0642-99D8-7198CEB91911}"/>
          </ac:picMkLst>
        </pc:picChg>
      </pc:sldChg>
      <pc:sldChg chg="addSp delSp modSp add mod modTransition">
        <pc:chgData name="Chen, Keyan" userId="0f80fd96-24ec-4037-af3d-7af213b5da72" providerId="ADAL" clId="{845977F8-01DA-6245-B816-A1C9D4CDC850}" dt="2021-12-19T23:30:08.177" v="673"/>
        <pc:sldMkLst>
          <pc:docMk/>
          <pc:sldMk cId="33759093" sldId="297"/>
        </pc:sldMkLst>
        <pc:spChg chg="add mod">
          <ac:chgData name="Chen, Keyan" userId="0f80fd96-24ec-4037-af3d-7af213b5da72" providerId="ADAL" clId="{845977F8-01DA-6245-B816-A1C9D4CDC850}" dt="2021-12-19T18:56:18.714" v="665"/>
          <ac:spMkLst>
            <pc:docMk/>
            <pc:sldMk cId="33759093" sldId="297"/>
            <ac:spMk id="16" creationId="{73512498-62E3-F340-BBD5-41E6758BECD0}"/>
          </ac:spMkLst>
        </pc:spChg>
        <pc:picChg chg="del">
          <ac:chgData name="Chen, Keyan" userId="0f80fd96-24ec-4037-af3d-7af213b5da72" providerId="ADAL" clId="{845977F8-01DA-6245-B816-A1C9D4CDC850}" dt="2021-12-19T18:56:18.022" v="664" actId="478"/>
          <ac:picMkLst>
            <pc:docMk/>
            <pc:sldMk cId="33759093" sldId="297"/>
            <ac:picMk id="3" creationId="{E099260F-7C83-244E-9CDD-1C60B404AAD7}"/>
          </ac:picMkLst>
        </pc:picChg>
      </pc:sldChg>
      <pc:sldChg chg="new del">
        <pc:chgData name="Chen, Keyan" userId="0f80fd96-24ec-4037-af3d-7af213b5da72" providerId="ADAL" clId="{845977F8-01DA-6245-B816-A1C9D4CDC850}" dt="2021-12-19T23:32:16.106" v="679" actId="2696"/>
        <pc:sldMkLst>
          <pc:docMk/>
          <pc:sldMk cId="2813444354" sldId="298"/>
        </pc:sldMkLst>
      </pc:sldChg>
      <pc:sldMasterChg chg="addSp modSp mod modSldLayout">
        <pc:chgData name="Chen, Keyan" userId="0f80fd96-24ec-4037-af3d-7af213b5da72" providerId="ADAL" clId="{845977F8-01DA-6245-B816-A1C9D4CDC850}" dt="2021-12-19T23:37:20.642" v="689"/>
        <pc:sldMasterMkLst>
          <pc:docMk/>
          <pc:sldMasterMk cId="0" sldId="2147483648"/>
        </pc:sldMasterMkLst>
        <pc:spChg chg="add mod">
          <ac:chgData name="Chen, Keyan" userId="0f80fd96-24ec-4037-af3d-7af213b5da72" providerId="ADAL" clId="{845977F8-01DA-6245-B816-A1C9D4CDC850}" dt="2021-12-19T23:35:15.101" v="685" actId="1076"/>
          <ac:spMkLst>
            <pc:docMk/>
            <pc:sldMasterMk cId="0" sldId="2147483648"/>
            <ac:spMk id="2" creationId="{9CEECF45-F6BE-D642-B7F7-3370510E7C29}"/>
          </ac:spMkLst>
        </pc:spChg>
        <pc:spChg chg="add mod">
          <ac:chgData name="Chen, Keyan" userId="0f80fd96-24ec-4037-af3d-7af213b5da72" providerId="ADAL" clId="{845977F8-01DA-6245-B816-A1C9D4CDC850}" dt="2021-12-19T23:37:18.636" v="688"/>
          <ac:spMkLst>
            <pc:docMk/>
            <pc:sldMasterMk cId="0" sldId="2147483648"/>
            <ac:spMk id="3" creationId="{F362C104-EE3D-504B-A39E-040DDA60FB4E}"/>
          </ac:spMkLst>
        </pc:spChg>
        <pc:sldLayoutChg chg="addSp delSp modSp">
          <pc:chgData name="Chen, Keyan" userId="0f80fd96-24ec-4037-af3d-7af213b5da72" providerId="ADAL" clId="{845977F8-01DA-6245-B816-A1C9D4CDC850}" dt="2021-12-19T23:37:20.642" v="689"/>
          <pc:sldLayoutMkLst>
            <pc:docMk/>
            <pc:sldMasterMk cId="0" sldId="2147483648"/>
            <pc:sldLayoutMk cId="0" sldId="2147483649"/>
          </pc:sldLayoutMkLst>
          <pc:spChg chg="add mod">
            <ac:chgData name="Chen, Keyan" userId="0f80fd96-24ec-4037-af3d-7af213b5da72" providerId="ADAL" clId="{845977F8-01DA-6245-B816-A1C9D4CDC850}" dt="2021-12-19T23:33:19.943" v="682"/>
            <ac:spMkLst>
              <pc:docMk/>
              <pc:sldMasterMk cId="0" sldId="2147483648"/>
              <pc:sldLayoutMk cId="0" sldId="2147483649"/>
              <ac:spMk id="2" creationId="{89667DC1-BAD2-DC4E-8192-B0B5570E5373}"/>
            </ac:spMkLst>
          </pc:spChg>
          <pc:spChg chg="add del mod">
            <ac:chgData name="Chen, Keyan" userId="0f80fd96-24ec-4037-af3d-7af213b5da72" providerId="ADAL" clId="{845977F8-01DA-6245-B816-A1C9D4CDC850}" dt="2021-12-19T23:37:16.586" v="687"/>
            <ac:spMkLst>
              <pc:docMk/>
              <pc:sldMasterMk cId="0" sldId="2147483648"/>
              <pc:sldLayoutMk cId="0" sldId="2147483649"/>
              <ac:spMk id="3" creationId="{38949109-E333-5648-8AD4-9A3EF5336D74}"/>
            </ac:spMkLst>
          </pc:spChg>
          <pc:spChg chg="add mod">
            <ac:chgData name="Chen, Keyan" userId="0f80fd96-24ec-4037-af3d-7af213b5da72" providerId="ADAL" clId="{845977F8-01DA-6245-B816-A1C9D4CDC850}" dt="2021-12-19T23:37:20.642" v="689"/>
            <ac:spMkLst>
              <pc:docMk/>
              <pc:sldMasterMk cId="0" sldId="2147483648"/>
              <pc:sldLayoutMk cId="0" sldId="2147483649"/>
              <ac:spMk id="4" creationId="{DE96A2EE-0B2B-9D43-8DA5-A5A2488C6CA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41AAC43-F1B6-D74E-A0B5-75450812B1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AC0464-8C80-5E4B-B218-6400947688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06036-BEC6-084F-8E18-DD6DCEB008AE}" type="datetimeFigureOut">
              <a:rPr kumimoji="1" lang="zh-CN" altLang="en-US" smtClean="0"/>
              <a:t>2021/12/19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280BCE-E74D-C744-A5F0-EA5260FCDF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1BB8C4-DE69-744D-9A7D-78560BE92F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D4FAA-8B5B-9142-9F91-CB4DA65E21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358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EE7F-99C3-4A5A-84F3-93B00FA08876}" type="datetimeFigureOut">
              <a:rPr lang="zh-CN" altLang="en-US" smtClean="0"/>
              <a:pPr/>
              <a:t>2021/12/19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CC2D-76F1-462D-95A1-A11D84385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185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93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03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9667DC1-BAD2-DC4E-8192-B0B5570E53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E96A2EE-0B2B-9D43-8DA5-A5A2488C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CEECF45-F6BE-D642-B7F7-3370510E7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8264" y="4867275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3" name="标题占位符 2">
            <a:extLst>
              <a:ext uri="{FF2B5EF4-FFF2-40B4-BE49-F238E27FC236}">
                <a16:creationId xmlns:a16="http://schemas.microsoft.com/office/drawing/2014/main" id="{F362C104-EE3D-504B-A39E-040DDA60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050"/>
            <a:ext cx="7886700" cy="995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439003" y="1855557"/>
            <a:ext cx="37787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en-US" altLang="zh-CN" dirty="0">
                <a:latin typeface="+mj-lt"/>
                <a:ea typeface="SimHei" panose="02010609060101010101" pitchFamily="49" charset="-122"/>
              </a:rPr>
              <a:t>Airplane Crashes Analysis</a:t>
            </a:r>
            <a:endParaRPr lang="en-US" altLang="zh-CN" sz="3200" dirty="0">
              <a:latin typeface="+mj-lt"/>
              <a:ea typeface="SimHei" panose="02010609060101010101" pitchFamily="49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93694" y="2385745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endParaRPr lang="en-US" altLang="zh-CN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4439003" y="2644313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4554555" y="2594349"/>
            <a:ext cx="84350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050" dirty="0" err="1">
                <a:solidFill>
                  <a:schemeClr val="bg2"/>
                </a:solidFill>
                <a:latin typeface="Modern No. 20" panose="02070704070505020303" pitchFamily="18" charset="0"/>
                <a:ea typeface="微软雅黑" pitchFamily="34" charset="-122"/>
              </a:rPr>
              <a:t>Keyan</a:t>
            </a:r>
            <a:r>
              <a:rPr lang="en-US" altLang="zh-CN" sz="1050" dirty="0">
                <a:solidFill>
                  <a:schemeClr val="bg2"/>
                </a:solidFill>
                <a:latin typeface="Modern No. 20" panose="02070704070505020303" pitchFamily="18" charset="0"/>
                <a:ea typeface="微软雅黑" pitchFamily="34" charset="-122"/>
              </a:rPr>
              <a:t> Chen</a:t>
            </a: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18570" y="2062297"/>
            <a:ext cx="1687644" cy="24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600" b="1" dirty="0">
                <a:solidFill>
                  <a:srgbClr val="E54B81"/>
                </a:solidFill>
                <a:ea typeface="微软雅黑" pitchFamily="34" charset="-122"/>
              </a:rPr>
              <a:t>Cluster Analysis</a:t>
            </a:r>
            <a:endParaRPr lang="zh-CN" altLang="en-US" sz="16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412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K-means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7B618C42-92B7-514C-B3A6-EDBEF853D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28" y="386044"/>
            <a:ext cx="5377886" cy="43412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556BE8E-735A-6342-BA2E-42E60C0B169B}"/>
              </a:ext>
            </a:extLst>
          </p:cNvPr>
          <p:cNvSpPr/>
          <p:nvPr/>
        </p:nvSpPr>
        <p:spPr>
          <a:xfrm>
            <a:off x="308228" y="975505"/>
            <a:ext cx="30883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solidFill>
                  <a:srgbClr val="222222"/>
                </a:solidFill>
                <a:latin typeface="Lato" panose="020F0502020204030204" pitchFamily="34" charset="0"/>
              </a:rPr>
              <a:t>Choose the number of clusters </a:t>
            </a:r>
            <a:r>
              <a:rPr lang="en-US" altLang="zh-CN" sz="1400" i="1" dirty="0">
                <a:solidFill>
                  <a:srgbClr val="222222"/>
                </a:solidFill>
                <a:latin typeface="Lato" panose="020F0502020204030204" pitchFamily="34" charset="0"/>
              </a:rPr>
              <a:t>k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Select k random points from the data as centroids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Assign all the points to the closest cluster centroid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Recompute the centroids of newly formed 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Repeat steps 3 and 4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/>
              <a:t>Stop when centroids of newly formed clusters do not change</a:t>
            </a:r>
          </a:p>
        </p:txBody>
      </p:sp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6113146A-A0F7-D74D-8076-CDAAE1492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7" y="3501139"/>
            <a:ext cx="2590800" cy="71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412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K-means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 descr="图表, 雷达图&#10;&#10;描述已自动生成">
            <a:extLst>
              <a:ext uri="{FF2B5EF4-FFF2-40B4-BE49-F238E27FC236}">
                <a16:creationId xmlns:a16="http://schemas.microsoft.com/office/drawing/2014/main" id="{54FD0B85-CA0A-174A-A2D5-425FE414A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31" y="629195"/>
            <a:ext cx="5963538" cy="42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0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412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K-means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FB75EC28-00A5-BC41-BBBC-C021C13B5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82" y="691324"/>
            <a:ext cx="5849235" cy="41780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93D93C-F63B-6A46-9CA6-AAD484AA0956}"/>
              </a:ext>
            </a:extLst>
          </p:cNvPr>
          <p:cNvSpPr txBox="1"/>
          <p:nvPr/>
        </p:nvSpPr>
        <p:spPr>
          <a:xfrm>
            <a:off x="507296" y="1970791"/>
            <a:ext cx="1097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Within Sum of Square Error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02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9412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K-means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9A6EC6E2-9B05-E64C-8F88-7CC44A4C3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5"/>
          <a:stretch/>
        </p:blipFill>
        <p:spPr>
          <a:xfrm>
            <a:off x="470395" y="1016051"/>
            <a:ext cx="8203210" cy="11652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E36FFF-F10D-0C4E-B954-9AB354403CBC}"/>
              </a:ext>
            </a:extLst>
          </p:cNvPr>
          <p:cNvSpPr/>
          <p:nvPr/>
        </p:nvSpPr>
        <p:spPr>
          <a:xfrm>
            <a:off x="144698" y="3075012"/>
            <a:ext cx="4499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Cluster 1: Air crashes with a high survival rate 93.05%;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Cluster 2: Air crashes with an average survival rate 15.62%;</a:t>
            </a:r>
          </a:p>
          <a:p>
            <a:endParaRPr lang="en-US" altLang="zh-CN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Cluster 3: Air crashes a low survival rate 5.32%.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E7E2B5A-3F17-8B45-943C-7BFEF091FB22}"/>
              </a:ext>
            </a:extLst>
          </p:cNvPr>
          <p:cNvSpPr/>
          <p:nvPr/>
        </p:nvSpPr>
        <p:spPr>
          <a:xfrm>
            <a:off x="4644008" y="3075012"/>
            <a:ext cx="43945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Cluster 1: Large Passenger High Survival;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Cluster 2: Small-Midsize Crashes;</a:t>
            </a:r>
            <a:r>
              <a:rPr lang="zh-CN" altLang="en-US" sz="1200" dirty="0">
                <a:latin typeface="+mn-lt"/>
              </a:rPr>
              <a:t> </a:t>
            </a:r>
            <a:br>
              <a:rPr lang="en-US" altLang="zh-CN" sz="1200" dirty="0">
                <a:latin typeface="+mn-lt"/>
              </a:rPr>
            </a:br>
            <a:endParaRPr lang="en-US" altLang="zh-CN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Cluster 3: Large Passenger High Fatality. </a:t>
            </a:r>
            <a:endParaRPr lang="en-US" altLang="zh-CN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347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77014" y="2066785"/>
            <a:ext cx="1388869" cy="24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600" b="1" dirty="0">
                <a:solidFill>
                  <a:srgbClr val="9DD53E"/>
                </a:solidFill>
                <a:ea typeface="微软雅黑" pitchFamily="34" charset="-122"/>
              </a:rPr>
              <a:t>Other Factors</a:t>
            </a:r>
            <a:endParaRPr lang="zh-CN" altLang="en-US" sz="16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03516" y="370461"/>
            <a:ext cx="14120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Top 10 Models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6FC132A1-C0E6-0447-8EE5-BC009C91A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0796"/>
            <a:ext cx="4361119" cy="3115085"/>
          </a:xfrm>
          <a:prstGeom prst="rect">
            <a:avLst/>
          </a:prstGeom>
        </p:spPr>
      </p:pic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3BA4F69A-0F25-3F4E-80FF-F5FCFABBA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1" y="1130795"/>
            <a:ext cx="4361119" cy="31150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A7714E-4066-7449-9B96-F4459C63E481}"/>
              </a:ext>
            </a:extLst>
          </p:cNvPr>
          <p:cNvSpPr txBox="1"/>
          <p:nvPr/>
        </p:nvSpPr>
        <p:spPr>
          <a:xfrm>
            <a:off x="1590339" y="79505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Fatality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DDB925-6B19-FB42-A461-3B0EA36551D0}"/>
              </a:ext>
            </a:extLst>
          </p:cNvPr>
          <p:cNvSpPr txBox="1"/>
          <p:nvPr/>
        </p:nvSpPr>
        <p:spPr>
          <a:xfrm>
            <a:off x="6548258" y="74726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Survival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03516" y="370461"/>
            <a:ext cx="155311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Top 10 Operator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4A7714E-4066-7449-9B96-F4459C63E481}"/>
              </a:ext>
            </a:extLst>
          </p:cNvPr>
          <p:cNvSpPr txBox="1"/>
          <p:nvPr/>
        </p:nvSpPr>
        <p:spPr>
          <a:xfrm>
            <a:off x="1590339" y="79505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Fatality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DDB925-6B19-FB42-A461-3B0EA36551D0}"/>
              </a:ext>
            </a:extLst>
          </p:cNvPr>
          <p:cNvSpPr txBox="1"/>
          <p:nvPr/>
        </p:nvSpPr>
        <p:spPr>
          <a:xfrm>
            <a:off x="6548258" y="74726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Survival</a:t>
            </a:r>
            <a:endParaRPr kumimoji="1" lang="zh-CN" altLang="en-US" dirty="0"/>
          </a:p>
        </p:txBody>
      </p: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2A3CBED1-2D97-1940-8663-00B75BDB1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" y="1126704"/>
            <a:ext cx="4522665" cy="3230475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64182547-0C78-7F46-8EF1-93C71F4F3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03" y="1126704"/>
            <a:ext cx="4522665" cy="32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5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03516" y="370461"/>
            <a:ext cx="92845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Location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示&#10;&#10;中度可信度描述已自动生成">
            <a:extLst>
              <a:ext uri="{FF2B5EF4-FFF2-40B4-BE49-F238E27FC236}">
                <a16:creationId xmlns:a16="http://schemas.microsoft.com/office/drawing/2014/main" id="{2574D234-F475-0642-99D8-7198CEB9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7" y="837901"/>
            <a:ext cx="8115934" cy="3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AE57D2-A220-5141-8D0E-DDE74A383FC0}"/>
              </a:ext>
            </a:extLst>
          </p:cNvPr>
          <p:cNvSpPr txBox="1"/>
          <p:nvPr/>
        </p:nvSpPr>
        <p:spPr>
          <a:xfrm>
            <a:off x="323528" y="33870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Some useless suggestions: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1EB6B5-8BAE-A446-A93C-9546DA0725B5}"/>
              </a:ext>
            </a:extLst>
          </p:cNvPr>
          <p:cNvSpPr txBox="1"/>
          <p:nvPr/>
        </p:nvSpPr>
        <p:spPr>
          <a:xfrm>
            <a:off x="1240927" y="2201624"/>
            <a:ext cx="6662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Don’t fly with Aeroflot, there is 68% chance of you dying (if you meet a crash). </a:t>
            </a:r>
            <a:br>
              <a:rPr lang="en-US" altLang="zh-CN" sz="1400" dirty="0"/>
            </a:b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Try to avoid flying in small planes.</a:t>
            </a:r>
            <a:r>
              <a:rPr lang="zh-CN" altLang="en-US" sz="1400" dirty="0"/>
              <a:t> 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3946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3817707" y="535930"/>
            <a:ext cx="1508585" cy="45719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endParaRPr lang="en-US" altLang="zh-CN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3952394" y="165615"/>
            <a:ext cx="12552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3B3B3B"/>
                </a:solidFill>
                <a:latin typeface="+mj-lt"/>
                <a:ea typeface="微软雅黑" pitchFamily="34" charset="-122"/>
              </a:rPr>
              <a:t>Contents</a:t>
            </a:r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867293" y="1192769"/>
            <a:ext cx="504055" cy="3949144"/>
            <a:chOff x="1775252" y="-4344780"/>
            <a:chExt cx="1045160" cy="8188584"/>
          </a:xfrm>
        </p:grpSpPr>
        <p:grpSp>
          <p:nvGrpSpPr>
            <p:cNvPr id="7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1193856" y="2118346"/>
            <a:ext cx="121297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200" b="1" dirty="0">
                <a:solidFill>
                  <a:srgbClr val="C09CC2"/>
                </a:solidFill>
                <a:ea typeface="微软雅黑" pitchFamily="34" charset="-122"/>
              </a:rPr>
              <a:t>Crashes Dataset</a:t>
            </a:r>
            <a:endParaRPr lang="zh-CN" altLang="en-US" sz="12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24800" y="1967745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2339978" y="2761388"/>
            <a:ext cx="504055" cy="2380525"/>
            <a:chOff x="1775252" y="-1092235"/>
            <a:chExt cx="1045160" cy="4936039"/>
          </a:xfrm>
        </p:grpSpPr>
        <p:grpSp>
          <p:nvGrpSpPr>
            <p:cNvPr id="26" name="组合 25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8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692841" y="3690252"/>
            <a:ext cx="136812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200" b="1" dirty="0">
                <a:solidFill>
                  <a:srgbClr val="594D7B"/>
                </a:solidFill>
                <a:ea typeface="微软雅黑" pitchFamily="34" charset="-122"/>
              </a:rPr>
              <a:t>Crashes V.S. Time</a:t>
            </a:r>
            <a:endParaRPr lang="zh-CN" altLang="en-US" sz="12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2024273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3200" dirty="0">
              <a:ln w="6350"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4745108" y="1192769"/>
            <a:ext cx="504055" cy="3949144"/>
            <a:chOff x="1775252" y="-4344780"/>
            <a:chExt cx="1045160" cy="8188584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5061996" y="2118346"/>
            <a:ext cx="12408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200" b="1" dirty="0">
                <a:solidFill>
                  <a:srgbClr val="E54B81"/>
                </a:solidFill>
                <a:ea typeface="微软雅黑" pitchFamily="34" charset="-122"/>
              </a:rPr>
              <a:t>Cluster Analysis</a:t>
            </a:r>
            <a:endParaRPr lang="zh-CN" altLang="en-US" sz="12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4427985" y="1967745"/>
            <a:ext cx="4830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0800000">
            <a:off x="6261499" y="2761388"/>
            <a:ext cx="504055" cy="2380525"/>
            <a:chOff x="1775252" y="-1092235"/>
            <a:chExt cx="1045160" cy="4936039"/>
          </a:xfrm>
        </p:grpSpPr>
        <p:grpSp>
          <p:nvGrpSpPr>
            <p:cNvPr id="58" name="组合 5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30"/>
          <p:cNvSpPr>
            <a:spLocks noChangeArrowheads="1"/>
          </p:cNvSpPr>
          <p:nvPr/>
        </p:nvSpPr>
        <p:spPr bwMode="auto">
          <a:xfrm>
            <a:off x="6634107" y="3690252"/>
            <a:ext cx="6099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200" b="1" dirty="0">
                <a:solidFill>
                  <a:srgbClr val="9DD53E"/>
                </a:solidFill>
                <a:ea typeface="微软雅黑" pitchFamily="34" charset="-122"/>
              </a:rPr>
              <a:t>Others</a:t>
            </a:r>
            <a:endParaRPr lang="zh-CN" altLang="en-US" sz="12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5945794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3200" dirty="0">
              <a:ln w="6350"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9D694DE-A3CA-444F-BE32-CEAE78F9DA44}"/>
              </a:ext>
            </a:extLst>
          </p:cNvPr>
          <p:cNvSpPr txBox="1"/>
          <p:nvPr/>
        </p:nvSpPr>
        <p:spPr>
          <a:xfrm>
            <a:off x="5076056" y="2272753"/>
            <a:ext cx="200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odern No. 20" panose="02070704070505020303" pitchFamily="18" charset="0"/>
              </a:rPr>
              <a:t>Questions</a:t>
            </a:r>
            <a:r>
              <a:rPr kumimoji="1" lang="zh-CN" altLang="en-US" sz="2800" dirty="0">
                <a:latin typeface="Modern No. 20" panose="02070704070505020303" pitchFamily="18" charset="0"/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07016" y="2062843"/>
            <a:ext cx="1709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600" b="1" dirty="0">
                <a:solidFill>
                  <a:srgbClr val="C09CC2"/>
                </a:solidFill>
                <a:ea typeface="微软雅黑" pitchFamily="34" charset="-122"/>
              </a:rPr>
              <a:t>Crashes Dataset</a:t>
            </a:r>
            <a:endParaRPr lang="zh-CN" altLang="en-US" sz="16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755576" y="411907"/>
            <a:ext cx="8306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Dataset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E099260F-7C83-244E-9CDD-1C60B404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14772"/>
            <a:ext cx="7780610" cy="366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755576" y="411907"/>
            <a:ext cx="8306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Dataset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73512498-62E3-F340-BBD5-41E6758BECD0}"/>
              </a:ext>
            </a:extLst>
          </p:cNvPr>
          <p:cNvSpPr/>
          <p:nvPr/>
        </p:nvSpPr>
        <p:spPr>
          <a:xfrm>
            <a:off x="1475656" y="1850876"/>
            <a:ext cx="61926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Dates of crash events range from Sept 1908 to June 2009.</a:t>
            </a:r>
            <a:r>
              <a:rPr lang="en-US" altLang="zh-CN" sz="1400" b="1" dirty="0">
                <a:solidFill>
                  <a:srgbClr val="C09CC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rgbClr val="C09CC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Aeroflot and US Air Force have the highest number of crash events.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Douglas DC-3 has the largest number of crashes.</a:t>
            </a:r>
            <a:br>
              <a:rPr lang="en-US" altLang="zh-CN" sz="1400" b="1" dirty="0"/>
            </a:br>
            <a:endParaRPr lang="en-US" altLang="zh-C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The mean survival rate is 16.51%. </a:t>
            </a:r>
          </a:p>
        </p:txBody>
      </p:sp>
    </p:spTree>
    <p:extLst>
      <p:ext uri="{BB962C8B-B14F-4D97-AF65-F5344CB8AC3E}">
        <p14:creationId xmlns:p14="http://schemas.microsoft.com/office/powerpoint/2010/main" val="3375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4008" y="2080782"/>
            <a:ext cx="199728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600" b="1" dirty="0">
                <a:solidFill>
                  <a:srgbClr val="594D7B"/>
                </a:solidFill>
                <a:ea typeface="微软雅黑" pitchFamily="34" charset="-122"/>
              </a:rPr>
              <a:t>Crashes V.S. Time</a:t>
            </a:r>
            <a:endParaRPr lang="zh-CN" altLang="en-US" sz="16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797879" y="378925"/>
            <a:ext cx="1761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Number V.S. Years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22750525-853E-684E-831E-7FF85D23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25" y="672537"/>
            <a:ext cx="5486749" cy="3919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797879" y="378925"/>
            <a:ext cx="17005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Number V.S. Time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图表, 条形图&#10;&#10;描述已自动生成">
            <a:extLst>
              <a:ext uri="{FF2B5EF4-FFF2-40B4-BE49-F238E27FC236}">
                <a16:creationId xmlns:a16="http://schemas.microsoft.com/office/drawing/2014/main" id="{1AD93D1C-BF47-6045-97E1-68E03344D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86702"/>
            <a:ext cx="5976664" cy="42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9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797879" y="378925"/>
            <a:ext cx="21574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Survival Rate V.S. Time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表, 条形图, 直方图&#10;&#10;描述已自动生成">
            <a:extLst>
              <a:ext uri="{FF2B5EF4-FFF2-40B4-BE49-F238E27FC236}">
                <a16:creationId xmlns:a16="http://schemas.microsoft.com/office/drawing/2014/main" id="{652D5768-B489-5445-9C9E-46D1F8AA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724783"/>
            <a:ext cx="5904656" cy="42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261</Words>
  <Application>Microsoft Macintosh PowerPoint</Application>
  <PresentationFormat>自定义</PresentationFormat>
  <Paragraphs>63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Calibri</vt:lpstr>
      <vt:lpstr>Impact</vt:lpstr>
      <vt:lpstr>Lato</vt:lpstr>
      <vt:lpstr>Modern No. 20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>http://www.ypppt.com/</dc:description>
  <cp:lastModifiedBy>Chen, Keyan</cp:lastModifiedBy>
  <cp:revision>55</cp:revision>
  <dcterms:created xsi:type="dcterms:W3CDTF">2015-05-20T08:18:00Z</dcterms:created>
  <dcterms:modified xsi:type="dcterms:W3CDTF">2021-12-20T01:53:40Z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